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5" r:id="rId1"/>
  </p:sldMasterIdLst>
  <p:notesMasterIdLst>
    <p:notesMasterId r:id="rId16"/>
  </p:notesMasterIdLst>
  <p:sldIdLst>
    <p:sldId id="256" r:id="rId2"/>
    <p:sldId id="259" r:id="rId3"/>
    <p:sldId id="307" r:id="rId4"/>
    <p:sldId id="258" r:id="rId5"/>
    <p:sldId id="260" r:id="rId6"/>
    <p:sldId id="309" r:id="rId7"/>
    <p:sldId id="310" r:id="rId8"/>
    <p:sldId id="311" r:id="rId9"/>
    <p:sldId id="313" r:id="rId10"/>
    <p:sldId id="285" r:id="rId11"/>
    <p:sldId id="268" r:id="rId12"/>
    <p:sldId id="280" r:id="rId13"/>
    <p:sldId id="288" r:id="rId14"/>
    <p:sldId id="267" r:id="rId15"/>
  </p:sldIdLst>
  <p:sldSz cx="9144000" cy="5143500" type="screen16x9"/>
  <p:notesSz cx="6858000" cy="9144000"/>
  <p:embeddedFontLst>
    <p:embeddedFont>
      <p:font typeface="Abhaya Libre" panose="020B0604020202020204" charset="0"/>
      <p:regular r:id="rId17"/>
      <p:bold r:id="rId18"/>
    </p:embeddedFont>
    <p:embeddedFont>
      <p:font typeface="Albert Sans" panose="020B0604020202020204" charset="0"/>
      <p:regular r:id="rId19"/>
      <p:bold r:id="rId20"/>
      <p:italic r:id="rId21"/>
      <p:boldItalic r:id="rId22"/>
    </p:embeddedFont>
    <p:embeddedFont>
      <p:font typeface="Arial Rounded MT Bold" panose="020F0704030504030204" pitchFamily="34" charset="0"/>
      <p:regular r:id="rId23"/>
    </p:embeddedFont>
    <p:embeddedFont>
      <p:font typeface="Montserrat" panose="00000500000000000000" pitchFamily="2" charset="0"/>
      <p:regular r:id="rId24"/>
      <p:bold r:id="rId25"/>
      <p:italic r:id="rId26"/>
      <p:boldItalic r:id="rId27"/>
    </p:embeddedFont>
    <p:embeddedFont>
      <p:font typeface="Palanquin Dark" panose="020B0604020202020204" charset="0"/>
      <p:regular r:id="rId28"/>
      <p:bold r:id="rId29"/>
    </p:embeddedFont>
    <p:embeddedFont>
      <p:font typeface="Poppins" panose="00000500000000000000" pitchFamily="2" charset="0"/>
      <p:regular r:id="rId30"/>
      <p:bold r:id="rId31"/>
      <p:italic r:id="rId32"/>
      <p:boldItalic r:id="rId33"/>
    </p:embeddedFont>
    <p:embeddedFont>
      <p:font typeface="Verdana" panose="020B0604030504040204" pitchFamily="34" charset="0"/>
      <p:regular r:id="rId34"/>
      <p:bold r:id="rId35"/>
      <p:italic r:id="rId36"/>
      <p:boldItalic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8F534DD-E0EF-443F-A3B7-991AF8347B26}">
  <a:tblStyle styleId="{38F534DD-E0EF-443F-A3B7-991AF8347B2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370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9" Type="http://schemas.openxmlformats.org/officeDocument/2006/relationships/viewProps" Target="viewProps.xml"/><Relationship Id="rId21" Type="http://schemas.openxmlformats.org/officeDocument/2006/relationships/font" Target="fonts/font5.fntdata"/><Relationship Id="rId34" Type="http://schemas.openxmlformats.org/officeDocument/2006/relationships/font" Target="fonts/font18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font" Target="fonts/font16.fntdata"/><Relationship Id="rId37" Type="http://schemas.openxmlformats.org/officeDocument/2006/relationships/font" Target="fonts/font21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36" Type="http://schemas.openxmlformats.org/officeDocument/2006/relationships/font" Target="fonts/font20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font" Target="fonts/font1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Relationship Id="rId35" Type="http://schemas.openxmlformats.org/officeDocument/2006/relationships/font" Target="fonts/font19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font" Target="fonts/font17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7" name="Google Shape;1927;g152a7caf94b_1_6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8" name="Google Shape;1928;g152a7caf94b_1_6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g152a7caf94b_1_17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1" name="Google Shape;1091;g152a7caf94b_1_17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3" name="Google Shape;1763;g157d03485c9_2_9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4" name="Google Shape;1764;g157d03485c9_2_9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0" name="Google Shape;2490;g152a7caf94b_1_29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1" name="Google Shape;2491;g152a7caf94b_1_29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Google Shape;1079;g152a7caf94b_1_19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0" name="Google Shape;1080;g152a7caf94b_1_19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152a7caf94b_1_4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152a7caf94b_1_4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15207a17831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15207a17831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06119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15207a17831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15207a17831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157d03485c9_2_5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157d03485c9_2_5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Google Shape;924;g152a7caf94b_1_22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5" name="Google Shape;925;g152a7caf94b_1_22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379871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Google Shape;924;g152a7caf94b_1_22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5" name="Google Shape;925;g152a7caf94b_1_22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57353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Google Shape;924;g152a7caf94b_1_22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5" name="Google Shape;925;g152a7caf94b_1_22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82476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15207a17831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15207a17831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72145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-485125" y="-239650"/>
            <a:ext cx="2591311" cy="2501667"/>
          </a:xfrm>
          <a:custGeom>
            <a:avLst/>
            <a:gdLst/>
            <a:ahLst/>
            <a:cxnLst/>
            <a:rect l="l" t="t" r="r" b="b"/>
            <a:pathLst>
              <a:path w="80808" h="68105" extrusionOk="0">
                <a:moveTo>
                  <a:pt x="1" y="1"/>
                </a:moveTo>
                <a:lnTo>
                  <a:pt x="1" y="58904"/>
                </a:lnTo>
                <a:cubicBezTo>
                  <a:pt x="3808" y="62876"/>
                  <a:pt x="8522" y="65892"/>
                  <a:pt x="13861" y="67293"/>
                </a:cubicBezTo>
                <a:cubicBezTo>
                  <a:pt x="15862" y="67817"/>
                  <a:pt x="17946" y="68105"/>
                  <a:pt x="20021" y="68105"/>
                </a:cubicBezTo>
                <a:cubicBezTo>
                  <a:pt x="22903" y="68105"/>
                  <a:pt x="25768" y="67550"/>
                  <a:pt x="28365" y="66304"/>
                </a:cubicBezTo>
                <a:cubicBezTo>
                  <a:pt x="32815" y="64178"/>
                  <a:pt x="36342" y="59844"/>
                  <a:pt x="36820" y="54932"/>
                </a:cubicBezTo>
                <a:cubicBezTo>
                  <a:pt x="37776" y="45175"/>
                  <a:pt x="27392" y="36655"/>
                  <a:pt x="29255" y="27030"/>
                </a:cubicBezTo>
                <a:cubicBezTo>
                  <a:pt x="30211" y="22151"/>
                  <a:pt x="34611" y="18163"/>
                  <a:pt x="39572" y="17718"/>
                </a:cubicBezTo>
                <a:cubicBezTo>
                  <a:pt x="39935" y="17686"/>
                  <a:pt x="40294" y="17670"/>
                  <a:pt x="40652" y="17670"/>
                </a:cubicBezTo>
                <a:cubicBezTo>
                  <a:pt x="48506" y="17670"/>
                  <a:pt x="55082" y="25145"/>
                  <a:pt x="63074" y="25728"/>
                </a:cubicBezTo>
                <a:cubicBezTo>
                  <a:pt x="63389" y="25751"/>
                  <a:pt x="63703" y="25762"/>
                  <a:pt x="64015" y="25762"/>
                </a:cubicBezTo>
                <a:cubicBezTo>
                  <a:pt x="71573" y="25762"/>
                  <a:pt x="78195" y="19175"/>
                  <a:pt x="79984" y="11752"/>
                </a:cubicBezTo>
                <a:cubicBezTo>
                  <a:pt x="80808" y="8274"/>
                  <a:pt x="80791" y="4665"/>
                  <a:pt x="80181" y="1155"/>
                </a:cubicBezTo>
                <a:cubicBezTo>
                  <a:pt x="80116" y="775"/>
                  <a:pt x="80050" y="380"/>
                  <a:pt x="79967" y="1"/>
                </a:cubicBezTo>
                <a:close/>
              </a:path>
            </a:pathLst>
          </a:custGeom>
          <a:solidFill>
            <a:srgbClr val="F4F4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973625" y="936975"/>
            <a:ext cx="4113300" cy="2304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7000" b="1"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973625" y="3528500"/>
            <a:ext cx="4113300" cy="435300"/>
          </a:xfrm>
          <a:prstGeom prst="rect">
            <a:avLst/>
          </a:prstGeom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rgbClr val="000000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454875" y="376275"/>
            <a:ext cx="258350" cy="257525"/>
          </a:xfrm>
          <a:custGeom>
            <a:avLst/>
            <a:gdLst/>
            <a:ahLst/>
            <a:cxnLst/>
            <a:rect l="l" t="t" r="r" b="b"/>
            <a:pathLst>
              <a:path w="10334" h="10301" extrusionOk="0">
                <a:moveTo>
                  <a:pt x="5330" y="1"/>
                </a:moveTo>
                <a:cubicBezTo>
                  <a:pt x="5030" y="1"/>
                  <a:pt x="4724" y="19"/>
                  <a:pt x="4417" y="47"/>
                </a:cubicBezTo>
                <a:cubicBezTo>
                  <a:pt x="4087" y="80"/>
                  <a:pt x="3840" y="476"/>
                  <a:pt x="3807" y="970"/>
                </a:cubicBezTo>
                <a:cubicBezTo>
                  <a:pt x="3774" y="1893"/>
                  <a:pt x="3758" y="2816"/>
                  <a:pt x="3741" y="3723"/>
                </a:cubicBezTo>
                <a:cubicBezTo>
                  <a:pt x="2818" y="3739"/>
                  <a:pt x="1895" y="3756"/>
                  <a:pt x="989" y="3805"/>
                </a:cubicBezTo>
                <a:cubicBezTo>
                  <a:pt x="511" y="3821"/>
                  <a:pt x="115" y="4069"/>
                  <a:pt x="66" y="4382"/>
                </a:cubicBezTo>
                <a:cubicBezTo>
                  <a:pt x="17" y="4926"/>
                  <a:pt x="0" y="5453"/>
                  <a:pt x="50" y="5931"/>
                </a:cubicBezTo>
                <a:cubicBezTo>
                  <a:pt x="83" y="6261"/>
                  <a:pt x="495" y="6508"/>
                  <a:pt x="1005" y="6524"/>
                </a:cubicBezTo>
                <a:cubicBezTo>
                  <a:pt x="1928" y="6557"/>
                  <a:pt x="2835" y="6574"/>
                  <a:pt x="3725" y="6590"/>
                </a:cubicBezTo>
                <a:cubicBezTo>
                  <a:pt x="3741" y="7513"/>
                  <a:pt x="3774" y="8420"/>
                  <a:pt x="3807" y="9326"/>
                </a:cubicBezTo>
                <a:cubicBezTo>
                  <a:pt x="3840" y="9821"/>
                  <a:pt x="4087" y="10216"/>
                  <a:pt x="4401" y="10249"/>
                </a:cubicBezTo>
                <a:cubicBezTo>
                  <a:pt x="4692" y="10284"/>
                  <a:pt x="4979" y="10301"/>
                  <a:pt x="5256" y="10301"/>
                </a:cubicBezTo>
                <a:cubicBezTo>
                  <a:pt x="5496" y="10301"/>
                  <a:pt x="5728" y="10289"/>
                  <a:pt x="5950" y="10266"/>
                </a:cubicBezTo>
                <a:cubicBezTo>
                  <a:pt x="6279" y="10233"/>
                  <a:pt x="6527" y="9821"/>
                  <a:pt x="6543" y="9326"/>
                </a:cubicBezTo>
                <a:cubicBezTo>
                  <a:pt x="6560" y="8387"/>
                  <a:pt x="6576" y="7480"/>
                  <a:pt x="6593" y="6590"/>
                </a:cubicBezTo>
                <a:cubicBezTo>
                  <a:pt x="7548" y="6590"/>
                  <a:pt x="8488" y="6574"/>
                  <a:pt x="9361" y="6541"/>
                </a:cubicBezTo>
                <a:cubicBezTo>
                  <a:pt x="9856" y="6524"/>
                  <a:pt x="10251" y="6261"/>
                  <a:pt x="10284" y="5948"/>
                </a:cubicBezTo>
                <a:cubicBezTo>
                  <a:pt x="10334" y="5453"/>
                  <a:pt x="10317" y="4942"/>
                  <a:pt x="10268" y="4398"/>
                </a:cubicBezTo>
                <a:cubicBezTo>
                  <a:pt x="10235" y="4085"/>
                  <a:pt x="9839" y="3821"/>
                  <a:pt x="9345" y="3805"/>
                </a:cubicBezTo>
                <a:cubicBezTo>
                  <a:pt x="8422" y="3756"/>
                  <a:pt x="7516" y="3739"/>
                  <a:pt x="6609" y="3723"/>
                </a:cubicBezTo>
                <a:cubicBezTo>
                  <a:pt x="6609" y="2767"/>
                  <a:pt x="6593" y="1844"/>
                  <a:pt x="6560" y="954"/>
                </a:cubicBezTo>
                <a:cubicBezTo>
                  <a:pt x="6527" y="459"/>
                  <a:pt x="6279" y="64"/>
                  <a:pt x="5966" y="31"/>
                </a:cubicBezTo>
                <a:cubicBezTo>
                  <a:pt x="5759" y="10"/>
                  <a:pt x="5546" y="1"/>
                  <a:pt x="5330" y="1"/>
                </a:cubicBezTo>
                <a:close/>
              </a:path>
            </a:pathLst>
          </a:custGeom>
          <a:solidFill>
            <a:srgbClr val="DD44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-271149" y="3452376"/>
            <a:ext cx="2840378" cy="1901028"/>
          </a:xfrm>
          <a:custGeom>
            <a:avLst/>
            <a:gdLst/>
            <a:ahLst/>
            <a:cxnLst/>
            <a:rect l="l" t="t" r="r" b="b"/>
            <a:pathLst>
              <a:path w="95163" h="57620" extrusionOk="0">
                <a:moveTo>
                  <a:pt x="12423" y="1"/>
                </a:moveTo>
                <a:cubicBezTo>
                  <a:pt x="7840" y="1"/>
                  <a:pt x="4431" y="2030"/>
                  <a:pt x="1797" y="6660"/>
                </a:cubicBezTo>
                <a:cubicBezTo>
                  <a:pt x="1121" y="7863"/>
                  <a:pt x="528" y="9066"/>
                  <a:pt x="0" y="10269"/>
                </a:cubicBezTo>
                <a:lnTo>
                  <a:pt x="0" y="57619"/>
                </a:lnTo>
                <a:lnTo>
                  <a:pt x="94586" y="57619"/>
                </a:lnTo>
                <a:cubicBezTo>
                  <a:pt x="95163" y="50994"/>
                  <a:pt x="93745" y="44270"/>
                  <a:pt x="90086" y="38732"/>
                </a:cubicBezTo>
                <a:cubicBezTo>
                  <a:pt x="87268" y="34447"/>
                  <a:pt x="82901" y="30838"/>
                  <a:pt x="77791" y="30376"/>
                </a:cubicBezTo>
                <a:cubicBezTo>
                  <a:pt x="77398" y="30340"/>
                  <a:pt x="77006" y="30323"/>
                  <a:pt x="76617" y="30323"/>
                </a:cubicBezTo>
                <a:cubicBezTo>
                  <a:pt x="71448" y="30323"/>
                  <a:pt x="66660" y="33354"/>
                  <a:pt x="62200" y="36128"/>
                </a:cubicBezTo>
                <a:cubicBezTo>
                  <a:pt x="58222" y="38603"/>
                  <a:pt x="53722" y="41020"/>
                  <a:pt x="49171" y="41020"/>
                </a:cubicBezTo>
                <a:cubicBezTo>
                  <a:pt x="48235" y="41020"/>
                  <a:pt x="47298" y="40918"/>
                  <a:pt x="46362" y="40693"/>
                </a:cubicBezTo>
                <a:cubicBezTo>
                  <a:pt x="39951" y="39144"/>
                  <a:pt x="36226" y="32453"/>
                  <a:pt x="34413" y="26108"/>
                </a:cubicBezTo>
                <a:cubicBezTo>
                  <a:pt x="32600" y="19762"/>
                  <a:pt x="31809" y="12873"/>
                  <a:pt x="27903" y="7550"/>
                </a:cubicBezTo>
                <a:cubicBezTo>
                  <a:pt x="25134" y="3792"/>
                  <a:pt x="20849" y="1304"/>
                  <a:pt x="16300" y="414"/>
                </a:cubicBezTo>
                <a:cubicBezTo>
                  <a:pt x="14921" y="142"/>
                  <a:pt x="13631" y="1"/>
                  <a:pt x="12423" y="1"/>
                </a:cubicBezTo>
                <a:close/>
              </a:path>
            </a:pathLst>
          </a:custGeom>
          <a:solidFill>
            <a:srgbClr val="F4F4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23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7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Abhaya Libre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>
            <a:endParaRPr/>
          </a:p>
        </p:txBody>
      </p:sp>
      <p:sp>
        <p:nvSpPr>
          <p:cNvPr id="162" name="Google Shape;162;p27"/>
          <p:cNvSpPr txBox="1">
            <a:spLocks noGrp="1"/>
          </p:cNvSpPr>
          <p:nvPr>
            <p:ph type="body" idx="1"/>
          </p:nvPr>
        </p:nvSpPr>
        <p:spPr>
          <a:xfrm>
            <a:off x="4748375" y="1244800"/>
            <a:ext cx="3675600" cy="336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●"/>
              <a:defRPr sz="1200"/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63" name="Google Shape;163;p27"/>
          <p:cNvSpPr txBox="1">
            <a:spLocks noGrp="1"/>
          </p:cNvSpPr>
          <p:nvPr>
            <p:ph type="body" idx="2"/>
          </p:nvPr>
        </p:nvSpPr>
        <p:spPr>
          <a:xfrm>
            <a:off x="720025" y="1244801"/>
            <a:ext cx="3675600" cy="336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●"/>
              <a:defRPr sz="1200"/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64" name="Google Shape;164;p27"/>
          <p:cNvSpPr/>
          <p:nvPr/>
        </p:nvSpPr>
        <p:spPr>
          <a:xfrm rot="10800000">
            <a:off x="5457735" y="-51050"/>
            <a:ext cx="3810089" cy="1378126"/>
          </a:xfrm>
          <a:custGeom>
            <a:avLst/>
            <a:gdLst/>
            <a:ahLst/>
            <a:cxnLst/>
            <a:rect l="l" t="t" r="r" b="b"/>
            <a:pathLst>
              <a:path w="95163" h="57620" extrusionOk="0">
                <a:moveTo>
                  <a:pt x="12423" y="1"/>
                </a:moveTo>
                <a:cubicBezTo>
                  <a:pt x="7840" y="1"/>
                  <a:pt x="4431" y="2030"/>
                  <a:pt x="1797" y="6660"/>
                </a:cubicBezTo>
                <a:cubicBezTo>
                  <a:pt x="1121" y="7863"/>
                  <a:pt x="528" y="9066"/>
                  <a:pt x="0" y="10269"/>
                </a:cubicBezTo>
                <a:lnTo>
                  <a:pt x="0" y="57619"/>
                </a:lnTo>
                <a:lnTo>
                  <a:pt x="94586" y="57619"/>
                </a:lnTo>
                <a:cubicBezTo>
                  <a:pt x="95163" y="50994"/>
                  <a:pt x="93745" y="44270"/>
                  <a:pt x="90086" y="38732"/>
                </a:cubicBezTo>
                <a:cubicBezTo>
                  <a:pt x="87268" y="34447"/>
                  <a:pt x="82901" y="30838"/>
                  <a:pt x="77791" y="30376"/>
                </a:cubicBezTo>
                <a:cubicBezTo>
                  <a:pt x="77398" y="30340"/>
                  <a:pt x="77006" y="30323"/>
                  <a:pt x="76617" y="30323"/>
                </a:cubicBezTo>
                <a:cubicBezTo>
                  <a:pt x="71448" y="30323"/>
                  <a:pt x="66660" y="33354"/>
                  <a:pt x="62200" y="36128"/>
                </a:cubicBezTo>
                <a:cubicBezTo>
                  <a:pt x="58222" y="38603"/>
                  <a:pt x="53722" y="41020"/>
                  <a:pt x="49171" y="41020"/>
                </a:cubicBezTo>
                <a:cubicBezTo>
                  <a:pt x="48235" y="41020"/>
                  <a:pt x="47298" y="40918"/>
                  <a:pt x="46362" y="40693"/>
                </a:cubicBezTo>
                <a:cubicBezTo>
                  <a:pt x="39951" y="39144"/>
                  <a:pt x="36226" y="32453"/>
                  <a:pt x="34413" y="26108"/>
                </a:cubicBezTo>
                <a:cubicBezTo>
                  <a:pt x="32600" y="19762"/>
                  <a:pt x="31809" y="12873"/>
                  <a:pt x="27903" y="7550"/>
                </a:cubicBezTo>
                <a:cubicBezTo>
                  <a:pt x="25134" y="3792"/>
                  <a:pt x="20849" y="1304"/>
                  <a:pt x="16300" y="414"/>
                </a:cubicBezTo>
                <a:cubicBezTo>
                  <a:pt x="14921" y="142"/>
                  <a:pt x="13631" y="1"/>
                  <a:pt x="12423" y="1"/>
                </a:cubicBezTo>
                <a:close/>
              </a:path>
            </a:pathLst>
          </a:custGeom>
          <a:solidFill>
            <a:srgbClr val="F4F4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27"/>
          <p:cNvSpPr/>
          <p:nvPr/>
        </p:nvSpPr>
        <p:spPr>
          <a:xfrm>
            <a:off x="8430725" y="4281150"/>
            <a:ext cx="258350" cy="257525"/>
          </a:xfrm>
          <a:custGeom>
            <a:avLst/>
            <a:gdLst/>
            <a:ahLst/>
            <a:cxnLst/>
            <a:rect l="l" t="t" r="r" b="b"/>
            <a:pathLst>
              <a:path w="10334" h="10301" extrusionOk="0">
                <a:moveTo>
                  <a:pt x="5330" y="1"/>
                </a:moveTo>
                <a:cubicBezTo>
                  <a:pt x="5030" y="1"/>
                  <a:pt x="4724" y="19"/>
                  <a:pt x="4417" y="47"/>
                </a:cubicBezTo>
                <a:cubicBezTo>
                  <a:pt x="4087" y="80"/>
                  <a:pt x="3840" y="476"/>
                  <a:pt x="3807" y="970"/>
                </a:cubicBezTo>
                <a:cubicBezTo>
                  <a:pt x="3774" y="1893"/>
                  <a:pt x="3758" y="2816"/>
                  <a:pt x="3741" y="3723"/>
                </a:cubicBezTo>
                <a:cubicBezTo>
                  <a:pt x="2818" y="3739"/>
                  <a:pt x="1895" y="3756"/>
                  <a:pt x="989" y="3805"/>
                </a:cubicBezTo>
                <a:cubicBezTo>
                  <a:pt x="511" y="3821"/>
                  <a:pt x="115" y="4069"/>
                  <a:pt x="66" y="4382"/>
                </a:cubicBezTo>
                <a:cubicBezTo>
                  <a:pt x="17" y="4926"/>
                  <a:pt x="0" y="5453"/>
                  <a:pt x="50" y="5931"/>
                </a:cubicBezTo>
                <a:cubicBezTo>
                  <a:pt x="83" y="6261"/>
                  <a:pt x="495" y="6508"/>
                  <a:pt x="1005" y="6524"/>
                </a:cubicBezTo>
                <a:cubicBezTo>
                  <a:pt x="1928" y="6557"/>
                  <a:pt x="2835" y="6574"/>
                  <a:pt x="3725" y="6590"/>
                </a:cubicBezTo>
                <a:cubicBezTo>
                  <a:pt x="3741" y="7513"/>
                  <a:pt x="3774" y="8420"/>
                  <a:pt x="3807" y="9326"/>
                </a:cubicBezTo>
                <a:cubicBezTo>
                  <a:pt x="3840" y="9821"/>
                  <a:pt x="4087" y="10216"/>
                  <a:pt x="4401" y="10249"/>
                </a:cubicBezTo>
                <a:cubicBezTo>
                  <a:pt x="4692" y="10284"/>
                  <a:pt x="4979" y="10301"/>
                  <a:pt x="5256" y="10301"/>
                </a:cubicBezTo>
                <a:cubicBezTo>
                  <a:pt x="5496" y="10301"/>
                  <a:pt x="5728" y="10289"/>
                  <a:pt x="5950" y="10266"/>
                </a:cubicBezTo>
                <a:cubicBezTo>
                  <a:pt x="6279" y="10233"/>
                  <a:pt x="6527" y="9821"/>
                  <a:pt x="6543" y="9326"/>
                </a:cubicBezTo>
                <a:cubicBezTo>
                  <a:pt x="6560" y="8387"/>
                  <a:pt x="6576" y="7480"/>
                  <a:pt x="6593" y="6590"/>
                </a:cubicBezTo>
                <a:cubicBezTo>
                  <a:pt x="7548" y="6590"/>
                  <a:pt x="8488" y="6574"/>
                  <a:pt x="9361" y="6541"/>
                </a:cubicBezTo>
                <a:cubicBezTo>
                  <a:pt x="9856" y="6524"/>
                  <a:pt x="10251" y="6261"/>
                  <a:pt x="10284" y="5948"/>
                </a:cubicBezTo>
                <a:cubicBezTo>
                  <a:pt x="10334" y="5453"/>
                  <a:pt x="10317" y="4942"/>
                  <a:pt x="10268" y="4398"/>
                </a:cubicBezTo>
                <a:cubicBezTo>
                  <a:pt x="10235" y="4085"/>
                  <a:pt x="9839" y="3821"/>
                  <a:pt x="9345" y="3805"/>
                </a:cubicBezTo>
                <a:cubicBezTo>
                  <a:pt x="8422" y="3756"/>
                  <a:pt x="7516" y="3739"/>
                  <a:pt x="6609" y="3723"/>
                </a:cubicBezTo>
                <a:cubicBezTo>
                  <a:pt x="6609" y="2767"/>
                  <a:pt x="6593" y="1844"/>
                  <a:pt x="6560" y="954"/>
                </a:cubicBezTo>
                <a:cubicBezTo>
                  <a:pt x="6527" y="459"/>
                  <a:pt x="6279" y="64"/>
                  <a:pt x="5966" y="31"/>
                </a:cubicBezTo>
                <a:cubicBezTo>
                  <a:pt x="5759" y="10"/>
                  <a:pt x="5546" y="1"/>
                  <a:pt x="533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24"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5"/>
          <p:cNvSpPr/>
          <p:nvPr/>
        </p:nvSpPr>
        <p:spPr>
          <a:xfrm rot="10800000">
            <a:off x="5352385" y="-32200"/>
            <a:ext cx="3810089" cy="1378126"/>
          </a:xfrm>
          <a:custGeom>
            <a:avLst/>
            <a:gdLst/>
            <a:ahLst/>
            <a:cxnLst/>
            <a:rect l="l" t="t" r="r" b="b"/>
            <a:pathLst>
              <a:path w="95163" h="57620" extrusionOk="0">
                <a:moveTo>
                  <a:pt x="12423" y="1"/>
                </a:moveTo>
                <a:cubicBezTo>
                  <a:pt x="7840" y="1"/>
                  <a:pt x="4431" y="2030"/>
                  <a:pt x="1797" y="6660"/>
                </a:cubicBezTo>
                <a:cubicBezTo>
                  <a:pt x="1121" y="7863"/>
                  <a:pt x="528" y="9066"/>
                  <a:pt x="0" y="10269"/>
                </a:cubicBezTo>
                <a:lnTo>
                  <a:pt x="0" y="57619"/>
                </a:lnTo>
                <a:lnTo>
                  <a:pt x="94586" y="57619"/>
                </a:lnTo>
                <a:cubicBezTo>
                  <a:pt x="95163" y="50994"/>
                  <a:pt x="93745" y="44270"/>
                  <a:pt x="90086" y="38732"/>
                </a:cubicBezTo>
                <a:cubicBezTo>
                  <a:pt x="87268" y="34447"/>
                  <a:pt x="82901" y="30838"/>
                  <a:pt x="77791" y="30376"/>
                </a:cubicBezTo>
                <a:cubicBezTo>
                  <a:pt x="77398" y="30340"/>
                  <a:pt x="77006" y="30323"/>
                  <a:pt x="76617" y="30323"/>
                </a:cubicBezTo>
                <a:cubicBezTo>
                  <a:pt x="71448" y="30323"/>
                  <a:pt x="66660" y="33354"/>
                  <a:pt x="62200" y="36128"/>
                </a:cubicBezTo>
                <a:cubicBezTo>
                  <a:pt x="58222" y="38603"/>
                  <a:pt x="53722" y="41020"/>
                  <a:pt x="49171" y="41020"/>
                </a:cubicBezTo>
                <a:cubicBezTo>
                  <a:pt x="48235" y="41020"/>
                  <a:pt x="47298" y="40918"/>
                  <a:pt x="46362" y="40693"/>
                </a:cubicBezTo>
                <a:cubicBezTo>
                  <a:pt x="39951" y="39144"/>
                  <a:pt x="36226" y="32453"/>
                  <a:pt x="34413" y="26108"/>
                </a:cubicBezTo>
                <a:cubicBezTo>
                  <a:pt x="32600" y="19762"/>
                  <a:pt x="31809" y="12873"/>
                  <a:pt x="27903" y="7550"/>
                </a:cubicBezTo>
                <a:cubicBezTo>
                  <a:pt x="25134" y="3792"/>
                  <a:pt x="20849" y="1304"/>
                  <a:pt x="16300" y="414"/>
                </a:cubicBezTo>
                <a:cubicBezTo>
                  <a:pt x="14921" y="142"/>
                  <a:pt x="13631" y="1"/>
                  <a:pt x="12423" y="1"/>
                </a:cubicBezTo>
                <a:close/>
              </a:path>
            </a:pathLst>
          </a:custGeom>
          <a:solidFill>
            <a:srgbClr val="F4F4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35"/>
          <p:cNvSpPr/>
          <p:nvPr/>
        </p:nvSpPr>
        <p:spPr>
          <a:xfrm>
            <a:off x="-178490" y="3816800"/>
            <a:ext cx="3810089" cy="1378126"/>
          </a:xfrm>
          <a:custGeom>
            <a:avLst/>
            <a:gdLst/>
            <a:ahLst/>
            <a:cxnLst/>
            <a:rect l="l" t="t" r="r" b="b"/>
            <a:pathLst>
              <a:path w="95163" h="57620" extrusionOk="0">
                <a:moveTo>
                  <a:pt x="12423" y="1"/>
                </a:moveTo>
                <a:cubicBezTo>
                  <a:pt x="7840" y="1"/>
                  <a:pt x="4431" y="2030"/>
                  <a:pt x="1797" y="6660"/>
                </a:cubicBezTo>
                <a:cubicBezTo>
                  <a:pt x="1121" y="7863"/>
                  <a:pt x="528" y="9066"/>
                  <a:pt x="0" y="10269"/>
                </a:cubicBezTo>
                <a:lnTo>
                  <a:pt x="0" y="57619"/>
                </a:lnTo>
                <a:lnTo>
                  <a:pt x="94586" y="57619"/>
                </a:lnTo>
                <a:cubicBezTo>
                  <a:pt x="95163" y="50994"/>
                  <a:pt x="93745" y="44270"/>
                  <a:pt x="90086" y="38732"/>
                </a:cubicBezTo>
                <a:cubicBezTo>
                  <a:pt x="87268" y="34447"/>
                  <a:pt x="82901" y="30838"/>
                  <a:pt x="77791" y="30376"/>
                </a:cubicBezTo>
                <a:cubicBezTo>
                  <a:pt x="77398" y="30340"/>
                  <a:pt x="77006" y="30323"/>
                  <a:pt x="76617" y="30323"/>
                </a:cubicBezTo>
                <a:cubicBezTo>
                  <a:pt x="71448" y="30323"/>
                  <a:pt x="66660" y="33354"/>
                  <a:pt x="62200" y="36128"/>
                </a:cubicBezTo>
                <a:cubicBezTo>
                  <a:pt x="58222" y="38603"/>
                  <a:pt x="53722" y="41020"/>
                  <a:pt x="49171" y="41020"/>
                </a:cubicBezTo>
                <a:cubicBezTo>
                  <a:pt x="48235" y="41020"/>
                  <a:pt x="47298" y="40918"/>
                  <a:pt x="46362" y="40693"/>
                </a:cubicBezTo>
                <a:cubicBezTo>
                  <a:pt x="39951" y="39144"/>
                  <a:pt x="36226" y="32453"/>
                  <a:pt x="34413" y="26108"/>
                </a:cubicBezTo>
                <a:cubicBezTo>
                  <a:pt x="32600" y="19762"/>
                  <a:pt x="31809" y="12873"/>
                  <a:pt x="27903" y="7550"/>
                </a:cubicBezTo>
                <a:cubicBezTo>
                  <a:pt x="25134" y="3792"/>
                  <a:pt x="20849" y="1304"/>
                  <a:pt x="16300" y="414"/>
                </a:cubicBezTo>
                <a:cubicBezTo>
                  <a:pt x="14921" y="142"/>
                  <a:pt x="13631" y="1"/>
                  <a:pt x="12423" y="1"/>
                </a:cubicBezTo>
                <a:close/>
              </a:path>
            </a:pathLst>
          </a:custGeom>
          <a:solidFill>
            <a:srgbClr val="F4F4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35"/>
          <p:cNvSpPr/>
          <p:nvPr/>
        </p:nvSpPr>
        <p:spPr>
          <a:xfrm rot="1398821" flipH="1">
            <a:off x="-38586" y="-277363"/>
            <a:ext cx="1919838" cy="2688472"/>
          </a:xfrm>
          <a:custGeom>
            <a:avLst/>
            <a:gdLst/>
            <a:ahLst/>
            <a:cxnLst/>
            <a:rect l="l" t="t" r="r" b="b"/>
            <a:pathLst>
              <a:path w="49362" h="69123" extrusionOk="0">
                <a:moveTo>
                  <a:pt x="1" y="1"/>
                </a:moveTo>
                <a:lnTo>
                  <a:pt x="1" y="1"/>
                </a:lnTo>
                <a:cubicBezTo>
                  <a:pt x="660" y="2407"/>
                  <a:pt x="1764" y="4335"/>
                  <a:pt x="3346" y="5769"/>
                </a:cubicBezTo>
                <a:cubicBezTo>
                  <a:pt x="4879" y="7269"/>
                  <a:pt x="6774" y="8373"/>
                  <a:pt x="9181" y="8933"/>
                </a:cubicBezTo>
                <a:cubicBezTo>
                  <a:pt x="9181" y="8933"/>
                  <a:pt x="9477" y="9230"/>
                  <a:pt x="9906" y="9675"/>
                </a:cubicBezTo>
                <a:cubicBezTo>
                  <a:pt x="10351" y="10120"/>
                  <a:pt x="10895" y="10763"/>
                  <a:pt x="11455" y="11389"/>
                </a:cubicBezTo>
                <a:cubicBezTo>
                  <a:pt x="12559" y="12642"/>
                  <a:pt x="13680" y="13894"/>
                  <a:pt x="13680" y="13894"/>
                </a:cubicBezTo>
                <a:cubicBezTo>
                  <a:pt x="11735" y="12576"/>
                  <a:pt x="9675" y="11900"/>
                  <a:pt x="7582" y="11900"/>
                </a:cubicBezTo>
                <a:cubicBezTo>
                  <a:pt x="5472" y="11949"/>
                  <a:pt x="3379" y="12642"/>
                  <a:pt x="1385" y="13976"/>
                </a:cubicBezTo>
                <a:cubicBezTo>
                  <a:pt x="2357" y="14603"/>
                  <a:pt x="3379" y="15064"/>
                  <a:pt x="4417" y="15394"/>
                </a:cubicBezTo>
                <a:cubicBezTo>
                  <a:pt x="5439" y="15740"/>
                  <a:pt x="6478" y="15954"/>
                  <a:pt x="7549" y="15987"/>
                </a:cubicBezTo>
                <a:cubicBezTo>
                  <a:pt x="7715" y="15995"/>
                  <a:pt x="7882" y="15999"/>
                  <a:pt x="8049" y="15999"/>
                </a:cubicBezTo>
                <a:cubicBezTo>
                  <a:pt x="10050" y="15999"/>
                  <a:pt x="12100" y="15452"/>
                  <a:pt x="14108" y="14372"/>
                </a:cubicBezTo>
                <a:cubicBezTo>
                  <a:pt x="14108" y="14372"/>
                  <a:pt x="14224" y="14504"/>
                  <a:pt x="14454" y="14751"/>
                </a:cubicBezTo>
                <a:cubicBezTo>
                  <a:pt x="14669" y="14998"/>
                  <a:pt x="14982" y="15344"/>
                  <a:pt x="15328" y="15789"/>
                </a:cubicBezTo>
                <a:cubicBezTo>
                  <a:pt x="16053" y="16663"/>
                  <a:pt x="16993" y="17833"/>
                  <a:pt x="17948" y="18987"/>
                </a:cubicBezTo>
                <a:cubicBezTo>
                  <a:pt x="18904" y="20157"/>
                  <a:pt x="19844" y="21327"/>
                  <a:pt x="20503" y="22233"/>
                </a:cubicBezTo>
                <a:cubicBezTo>
                  <a:pt x="21195" y="23140"/>
                  <a:pt x="21640" y="23733"/>
                  <a:pt x="21640" y="23733"/>
                </a:cubicBezTo>
                <a:cubicBezTo>
                  <a:pt x="19827" y="22283"/>
                  <a:pt x="17800" y="21442"/>
                  <a:pt x="15674" y="21311"/>
                </a:cubicBezTo>
                <a:cubicBezTo>
                  <a:pt x="15454" y="21297"/>
                  <a:pt x="15233" y="21290"/>
                  <a:pt x="15012" y="21290"/>
                </a:cubicBezTo>
                <a:cubicBezTo>
                  <a:pt x="13131" y="21290"/>
                  <a:pt x="11218" y="21793"/>
                  <a:pt x="9345" y="22810"/>
                </a:cubicBezTo>
                <a:cubicBezTo>
                  <a:pt x="11175" y="24294"/>
                  <a:pt x="13268" y="25101"/>
                  <a:pt x="15394" y="25381"/>
                </a:cubicBezTo>
                <a:cubicBezTo>
                  <a:pt x="15838" y="25436"/>
                  <a:pt x="16288" y="25464"/>
                  <a:pt x="16742" y="25464"/>
                </a:cubicBezTo>
                <a:cubicBezTo>
                  <a:pt x="18462" y="25464"/>
                  <a:pt x="20246" y="25066"/>
                  <a:pt x="22019" y="24244"/>
                </a:cubicBezTo>
                <a:cubicBezTo>
                  <a:pt x="22019" y="24244"/>
                  <a:pt x="23865" y="26634"/>
                  <a:pt x="25579" y="29106"/>
                </a:cubicBezTo>
                <a:cubicBezTo>
                  <a:pt x="26436" y="30342"/>
                  <a:pt x="27310" y="31562"/>
                  <a:pt x="27953" y="32485"/>
                </a:cubicBezTo>
                <a:cubicBezTo>
                  <a:pt x="28579" y="33441"/>
                  <a:pt x="28991" y="34067"/>
                  <a:pt x="28991" y="34067"/>
                </a:cubicBezTo>
                <a:cubicBezTo>
                  <a:pt x="27277" y="32485"/>
                  <a:pt x="25250" y="31578"/>
                  <a:pt x="23173" y="31298"/>
                </a:cubicBezTo>
                <a:cubicBezTo>
                  <a:pt x="22708" y="31236"/>
                  <a:pt x="22239" y="31204"/>
                  <a:pt x="21768" y="31204"/>
                </a:cubicBezTo>
                <a:cubicBezTo>
                  <a:pt x="20120" y="31204"/>
                  <a:pt x="18441" y="31588"/>
                  <a:pt x="16762" y="32369"/>
                </a:cubicBezTo>
                <a:cubicBezTo>
                  <a:pt x="18492" y="33968"/>
                  <a:pt x="20503" y="34973"/>
                  <a:pt x="22662" y="35336"/>
                </a:cubicBezTo>
                <a:cubicBezTo>
                  <a:pt x="23324" y="35454"/>
                  <a:pt x="23999" y="35514"/>
                  <a:pt x="24684" y="35514"/>
                </a:cubicBezTo>
                <a:cubicBezTo>
                  <a:pt x="26199" y="35514"/>
                  <a:pt x="27765" y="35218"/>
                  <a:pt x="29353" y="34594"/>
                </a:cubicBezTo>
                <a:cubicBezTo>
                  <a:pt x="29353" y="34594"/>
                  <a:pt x="29765" y="35221"/>
                  <a:pt x="30392" y="36160"/>
                </a:cubicBezTo>
                <a:cubicBezTo>
                  <a:pt x="31018" y="37099"/>
                  <a:pt x="31842" y="38352"/>
                  <a:pt x="32633" y="39621"/>
                </a:cubicBezTo>
                <a:cubicBezTo>
                  <a:pt x="33441" y="40907"/>
                  <a:pt x="34248" y="42176"/>
                  <a:pt x="34842" y="43131"/>
                </a:cubicBezTo>
                <a:cubicBezTo>
                  <a:pt x="35418" y="44087"/>
                  <a:pt x="35814" y="44747"/>
                  <a:pt x="35814" y="44747"/>
                </a:cubicBezTo>
                <a:cubicBezTo>
                  <a:pt x="33612" y="42599"/>
                  <a:pt x="30973" y="41504"/>
                  <a:pt x="28172" y="41504"/>
                </a:cubicBezTo>
                <a:cubicBezTo>
                  <a:pt x="26696" y="41504"/>
                  <a:pt x="25176" y="41808"/>
                  <a:pt x="23651" y="42423"/>
                </a:cubicBezTo>
                <a:cubicBezTo>
                  <a:pt x="25984" y="44790"/>
                  <a:pt x="28856" y="46007"/>
                  <a:pt x="31949" y="46007"/>
                </a:cubicBezTo>
                <a:cubicBezTo>
                  <a:pt x="33314" y="46007"/>
                  <a:pt x="34721" y="45770"/>
                  <a:pt x="36144" y="45290"/>
                </a:cubicBezTo>
                <a:cubicBezTo>
                  <a:pt x="36144" y="45290"/>
                  <a:pt x="36539" y="45933"/>
                  <a:pt x="37116" y="46906"/>
                </a:cubicBezTo>
                <a:cubicBezTo>
                  <a:pt x="37693" y="47862"/>
                  <a:pt x="38468" y="49164"/>
                  <a:pt x="39209" y="50466"/>
                </a:cubicBezTo>
                <a:cubicBezTo>
                  <a:pt x="40725" y="53070"/>
                  <a:pt x="42159" y="55706"/>
                  <a:pt x="42159" y="55706"/>
                </a:cubicBezTo>
                <a:cubicBezTo>
                  <a:pt x="39938" y="53349"/>
                  <a:pt x="37174" y="52148"/>
                  <a:pt x="34193" y="52148"/>
                </a:cubicBezTo>
                <a:cubicBezTo>
                  <a:pt x="32861" y="52148"/>
                  <a:pt x="31485" y="52388"/>
                  <a:pt x="30095" y="52872"/>
                </a:cubicBezTo>
                <a:cubicBezTo>
                  <a:pt x="31710" y="54652"/>
                  <a:pt x="33622" y="55838"/>
                  <a:pt x="35732" y="56415"/>
                </a:cubicBezTo>
                <a:cubicBezTo>
                  <a:pt x="36703" y="56685"/>
                  <a:pt x="37722" y="56825"/>
                  <a:pt x="38774" y="56825"/>
                </a:cubicBezTo>
                <a:cubicBezTo>
                  <a:pt x="39970" y="56825"/>
                  <a:pt x="41210" y="56644"/>
                  <a:pt x="42472" y="56267"/>
                </a:cubicBezTo>
                <a:cubicBezTo>
                  <a:pt x="42472" y="56267"/>
                  <a:pt x="42901" y="57058"/>
                  <a:pt x="43544" y="58245"/>
                </a:cubicBezTo>
                <a:cubicBezTo>
                  <a:pt x="44186" y="59448"/>
                  <a:pt x="45043" y="61046"/>
                  <a:pt x="45868" y="62645"/>
                </a:cubicBezTo>
                <a:cubicBezTo>
                  <a:pt x="47532" y="65859"/>
                  <a:pt x="49081" y="69122"/>
                  <a:pt x="49081" y="69122"/>
                </a:cubicBezTo>
                <a:lnTo>
                  <a:pt x="49362" y="68990"/>
                </a:lnTo>
                <a:cubicBezTo>
                  <a:pt x="49362" y="68990"/>
                  <a:pt x="48834" y="67820"/>
                  <a:pt x="47977" y="66106"/>
                </a:cubicBezTo>
                <a:cubicBezTo>
                  <a:pt x="47120" y="64392"/>
                  <a:pt x="45966" y="62101"/>
                  <a:pt x="44763" y="59843"/>
                </a:cubicBezTo>
                <a:cubicBezTo>
                  <a:pt x="43577" y="57585"/>
                  <a:pt x="42308" y="55344"/>
                  <a:pt x="41401" y="53663"/>
                </a:cubicBezTo>
                <a:cubicBezTo>
                  <a:pt x="40445" y="51998"/>
                  <a:pt x="39802" y="50894"/>
                  <a:pt x="39802" y="50894"/>
                </a:cubicBezTo>
                <a:cubicBezTo>
                  <a:pt x="43478" y="47581"/>
                  <a:pt x="44615" y="43016"/>
                  <a:pt x="42851" y="38204"/>
                </a:cubicBezTo>
                <a:lnTo>
                  <a:pt x="42851" y="38204"/>
                </a:lnTo>
                <a:cubicBezTo>
                  <a:pt x="39374" y="41516"/>
                  <a:pt x="38237" y="45834"/>
                  <a:pt x="39489" y="50334"/>
                </a:cubicBezTo>
                <a:cubicBezTo>
                  <a:pt x="39489" y="50334"/>
                  <a:pt x="39110" y="49674"/>
                  <a:pt x="38550" y="48702"/>
                </a:cubicBezTo>
                <a:cubicBezTo>
                  <a:pt x="37973" y="47730"/>
                  <a:pt x="37198" y="46444"/>
                  <a:pt x="36424" y="45142"/>
                </a:cubicBezTo>
                <a:cubicBezTo>
                  <a:pt x="35666" y="43857"/>
                  <a:pt x="34875" y="42571"/>
                  <a:pt x="34265" y="41615"/>
                </a:cubicBezTo>
                <a:cubicBezTo>
                  <a:pt x="33655" y="40659"/>
                  <a:pt x="33259" y="40017"/>
                  <a:pt x="33259" y="40017"/>
                </a:cubicBezTo>
                <a:cubicBezTo>
                  <a:pt x="35006" y="38303"/>
                  <a:pt x="36144" y="36275"/>
                  <a:pt x="36572" y="34083"/>
                </a:cubicBezTo>
                <a:cubicBezTo>
                  <a:pt x="36968" y="31924"/>
                  <a:pt x="36688" y="29568"/>
                  <a:pt x="35715" y="27194"/>
                </a:cubicBezTo>
                <a:cubicBezTo>
                  <a:pt x="32386" y="30688"/>
                  <a:pt x="31480" y="35039"/>
                  <a:pt x="32913" y="39489"/>
                </a:cubicBezTo>
                <a:cubicBezTo>
                  <a:pt x="32913" y="39489"/>
                  <a:pt x="32518" y="38846"/>
                  <a:pt x="31908" y="37890"/>
                </a:cubicBezTo>
                <a:cubicBezTo>
                  <a:pt x="31282" y="36951"/>
                  <a:pt x="30458" y="35699"/>
                  <a:pt x="29617" y="34446"/>
                </a:cubicBezTo>
                <a:cubicBezTo>
                  <a:pt x="28793" y="33177"/>
                  <a:pt x="27969" y="31924"/>
                  <a:pt x="27293" y="31018"/>
                </a:cubicBezTo>
                <a:cubicBezTo>
                  <a:pt x="26651" y="30095"/>
                  <a:pt x="26206" y="29469"/>
                  <a:pt x="26206" y="29469"/>
                </a:cubicBezTo>
                <a:cubicBezTo>
                  <a:pt x="27887" y="27656"/>
                  <a:pt x="28892" y="25579"/>
                  <a:pt x="29222" y="23371"/>
                </a:cubicBezTo>
                <a:cubicBezTo>
                  <a:pt x="29535" y="21162"/>
                  <a:pt x="29090" y="18838"/>
                  <a:pt x="27953" y="16515"/>
                </a:cubicBezTo>
                <a:cubicBezTo>
                  <a:pt x="26403" y="18344"/>
                  <a:pt x="25464" y="20371"/>
                  <a:pt x="25118" y="22464"/>
                </a:cubicBezTo>
                <a:cubicBezTo>
                  <a:pt x="24953" y="23519"/>
                  <a:pt x="24920" y="24590"/>
                  <a:pt x="25052" y="25662"/>
                </a:cubicBezTo>
                <a:cubicBezTo>
                  <a:pt x="25167" y="26749"/>
                  <a:pt x="25431" y="27854"/>
                  <a:pt x="25843" y="28958"/>
                </a:cubicBezTo>
                <a:cubicBezTo>
                  <a:pt x="25843" y="28958"/>
                  <a:pt x="24145" y="26469"/>
                  <a:pt x="22300" y="24079"/>
                </a:cubicBezTo>
                <a:cubicBezTo>
                  <a:pt x="21393" y="22876"/>
                  <a:pt x="20487" y="21673"/>
                  <a:pt x="19794" y="20783"/>
                </a:cubicBezTo>
                <a:cubicBezTo>
                  <a:pt x="19086" y="19893"/>
                  <a:pt x="18608" y="19316"/>
                  <a:pt x="18608" y="19316"/>
                </a:cubicBezTo>
                <a:cubicBezTo>
                  <a:pt x="20157" y="17405"/>
                  <a:pt x="21047" y="15278"/>
                  <a:pt x="21212" y="13037"/>
                </a:cubicBezTo>
                <a:cubicBezTo>
                  <a:pt x="21278" y="11916"/>
                  <a:pt x="21212" y="10763"/>
                  <a:pt x="20915" y="9625"/>
                </a:cubicBezTo>
                <a:cubicBezTo>
                  <a:pt x="20602" y="8488"/>
                  <a:pt x="20108" y="7351"/>
                  <a:pt x="19448" y="6230"/>
                </a:cubicBezTo>
                <a:cubicBezTo>
                  <a:pt x="18031" y="8175"/>
                  <a:pt x="17256" y="10268"/>
                  <a:pt x="17075" y="12378"/>
                </a:cubicBezTo>
                <a:cubicBezTo>
                  <a:pt x="16894" y="14487"/>
                  <a:pt x="17223" y="16696"/>
                  <a:pt x="18212" y="18822"/>
                </a:cubicBezTo>
                <a:cubicBezTo>
                  <a:pt x="18212" y="18822"/>
                  <a:pt x="17685" y="18163"/>
                  <a:pt x="16877" y="17190"/>
                </a:cubicBezTo>
                <a:cubicBezTo>
                  <a:pt x="16086" y="16218"/>
                  <a:pt x="15048" y="14899"/>
                  <a:pt x="13911" y="13680"/>
                </a:cubicBezTo>
                <a:cubicBezTo>
                  <a:pt x="12790" y="12427"/>
                  <a:pt x="11686" y="11175"/>
                  <a:pt x="10845" y="10235"/>
                </a:cubicBezTo>
                <a:cubicBezTo>
                  <a:pt x="10433" y="9757"/>
                  <a:pt x="10070" y="9378"/>
                  <a:pt x="9807" y="9115"/>
                </a:cubicBezTo>
                <a:cubicBezTo>
                  <a:pt x="9543" y="8867"/>
                  <a:pt x="9395" y="8703"/>
                  <a:pt x="9395" y="8703"/>
                </a:cubicBezTo>
                <a:cubicBezTo>
                  <a:pt x="8884" y="6362"/>
                  <a:pt x="7813" y="4286"/>
                  <a:pt x="6181" y="2769"/>
                </a:cubicBezTo>
                <a:cubicBezTo>
                  <a:pt x="4516" y="1303"/>
                  <a:pt x="2390" y="330"/>
                  <a:pt x="1" y="1"/>
                </a:cubicBezTo>
                <a:close/>
              </a:path>
            </a:pathLst>
          </a:custGeom>
          <a:solidFill>
            <a:srgbClr val="B1BCB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9" name="Google Shape;259;p35"/>
          <p:cNvGrpSpPr/>
          <p:nvPr/>
        </p:nvGrpSpPr>
        <p:grpSpPr>
          <a:xfrm>
            <a:off x="6935311" y="1651861"/>
            <a:ext cx="1043059" cy="3144458"/>
            <a:chOff x="5754875" y="1620575"/>
            <a:chExt cx="377100" cy="1136825"/>
          </a:xfrm>
        </p:grpSpPr>
        <p:sp>
          <p:nvSpPr>
            <p:cNvPr id="260" name="Google Shape;260;p35"/>
            <p:cNvSpPr/>
            <p:nvPr/>
          </p:nvSpPr>
          <p:spPr>
            <a:xfrm>
              <a:off x="6025625" y="2395325"/>
              <a:ext cx="104425" cy="362075"/>
            </a:xfrm>
            <a:custGeom>
              <a:avLst/>
              <a:gdLst/>
              <a:ahLst/>
              <a:cxnLst/>
              <a:rect l="l" t="t" r="r" b="b"/>
              <a:pathLst>
                <a:path w="4177" h="14483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2747" y="11011"/>
                    <a:pt x="2683" y="11898"/>
                  </a:cubicBezTo>
                  <a:cubicBezTo>
                    <a:pt x="2615" y="12780"/>
                    <a:pt x="720" y="14250"/>
                    <a:pt x="883" y="14449"/>
                  </a:cubicBezTo>
                  <a:cubicBezTo>
                    <a:pt x="902" y="14472"/>
                    <a:pt x="947" y="14483"/>
                    <a:pt x="1011" y="14483"/>
                  </a:cubicBezTo>
                  <a:cubicBezTo>
                    <a:pt x="1486" y="14483"/>
                    <a:pt x="3032" y="13905"/>
                    <a:pt x="3434" y="13531"/>
                  </a:cubicBezTo>
                  <a:lnTo>
                    <a:pt x="3434" y="14218"/>
                  </a:lnTo>
                  <a:lnTo>
                    <a:pt x="3837" y="14218"/>
                  </a:lnTo>
                  <a:cubicBezTo>
                    <a:pt x="3837" y="14218"/>
                    <a:pt x="4176" y="13137"/>
                    <a:pt x="3837" y="11961"/>
                  </a:cubicBezTo>
                  <a:cubicBezTo>
                    <a:pt x="3837" y="11961"/>
                    <a:pt x="3891" y="2714"/>
                    <a:pt x="2484" y="140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FBC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35"/>
            <p:cNvSpPr/>
            <p:nvPr/>
          </p:nvSpPr>
          <p:spPr>
            <a:xfrm>
              <a:off x="6044850" y="2700100"/>
              <a:ext cx="84050" cy="57300"/>
            </a:xfrm>
            <a:custGeom>
              <a:avLst/>
              <a:gdLst/>
              <a:ahLst/>
              <a:cxnLst/>
              <a:rect l="l" t="t" r="r" b="b"/>
              <a:pathLst>
                <a:path w="3362" h="2292" extrusionOk="0">
                  <a:moveTo>
                    <a:pt x="3127" y="1"/>
                  </a:moveTo>
                  <a:lnTo>
                    <a:pt x="2344" y="444"/>
                  </a:lnTo>
                  <a:lnTo>
                    <a:pt x="1466" y="602"/>
                  </a:lnTo>
                  <a:cubicBezTo>
                    <a:pt x="896" y="1353"/>
                    <a:pt x="1" y="2118"/>
                    <a:pt x="114" y="2258"/>
                  </a:cubicBezTo>
                  <a:cubicBezTo>
                    <a:pt x="133" y="2281"/>
                    <a:pt x="178" y="2292"/>
                    <a:pt x="242" y="2292"/>
                  </a:cubicBezTo>
                  <a:cubicBezTo>
                    <a:pt x="717" y="2292"/>
                    <a:pt x="2263" y="1714"/>
                    <a:pt x="2665" y="1340"/>
                  </a:cubicBezTo>
                  <a:lnTo>
                    <a:pt x="2665" y="2027"/>
                  </a:lnTo>
                  <a:lnTo>
                    <a:pt x="3068" y="2027"/>
                  </a:lnTo>
                  <a:cubicBezTo>
                    <a:pt x="3068" y="2027"/>
                    <a:pt x="3362" y="1082"/>
                    <a:pt x="3127" y="1"/>
                  </a:cubicBezTo>
                  <a:close/>
                </a:path>
              </a:pathLst>
            </a:custGeom>
            <a:solidFill>
              <a:srgbClr val="2C60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35"/>
            <p:cNvSpPr/>
            <p:nvPr/>
          </p:nvSpPr>
          <p:spPr>
            <a:xfrm>
              <a:off x="5768000" y="2395325"/>
              <a:ext cx="133475" cy="362075"/>
            </a:xfrm>
            <a:custGeom>
              <a:avLst/>
              <a:gdLst/>
              <a:ahLst/>
              <a:cxnLst/>
              <a:rect l="l" t="t" r="r" b="b"/>
              <a:pathLst>
                <a:path w="5339" h="14483" extrusionOk="0">
                  <a:moveTo>
                    <a:pt x="2543" y="0"/>
                  </a:moveTo>
                  <a:cubicBezTo>
                    <a:pt x="2543" y="0"/>
                    <a:pt x="2027" y="11011"/>
                    <a:pt x="1964" y="11898"/>
                  </a:cubicBezTo>
                  <a:cubicBezTo>
                    <a:pt x="1896" y="12780"/>
                    <a:pt x="0" y="14250"/>
                    <a:pt x="163" y="14449"/>
                  </a:cubicBezTo>
                  <a:cubicBezTo>
                    <a:pt x="183" y="14472"/>
                    <a:pt x="228" y="14483"/>
                    <a:pt x="292" y="14483"/>
                  </a:cubicBezTo>
                  <a:cubicBezTo>
                    <a:pt x="767" y="14483"/>
                    <a:pt x="2312" y="13905"/>
                    <a:pt x="2715" y="13531"/>
                  </a:cubicBezTo>
                  <a:lnTo>
                    <a:pt x="2715" y="14218"/>
                  </a:lnTo>
                  <a:lnTo>
                    <a:pt x="3117" y="14218"/>
                  </a:lnTo>
                  <a:cubicBezTo>
                    <a:pt x="3117" y="14218"/>
                    <a:pt x="3457" y="13137"/>
                    <a:pt x="3117" y="11961"/>
                  </a:cubicBezTo>
                  <a:cubicBezTo>
                    <a:pt x="3117" y="11961"/>
                    <a:pt x="5339" y="2683"/>
                    <a:pt x="5031" y="140"/>
                  </a:cubicBezTo>
                  <a:lnTo>
                    <a:pt x="2543" y="0"/>
                  </a:lnTo>
                  <a:close/>
                </a:path>
              </a:pathLst>
            </a:custGeom>
            <a:solidFill>
              <a:srgbClr val="FFBC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35"/>
            <p:cNvSpPr/>
            <p:nvPr/>
          </p:nvSpPr>
          <p:spPr>
            <a:xfrm>
              <a:off x="5769250" y="2700100"/>
              <a:ext cx="84050" cy="57300"/>
            </a:xfrm>
            <a:custGeom>
              <a:avLst/>
              <a:gdLst/>
              <a:ahLst/>
              <a:cxnLst/>
              <a:rect l="l" t="t" r="r" b="b"/>
              <a:pathLst>
                <a:path w="3362" h="2292" extrusionOk="0">
                  <a:moveTo>
                    <a:pt x="3126" y="1"/>
                  </a:moveTo>
                  <a:lnTo>
                    <a:pt x="2344" y="444"/>
                  </a:lnTo>
                  <a:lnTo>
                    <a:pt x="1466" y="602"/>
                  </a:lnTo>
                  <a:cubicBezTo>
                    <a:pt x="896" y="1353"/>
                    <a:pt x="0" y="2118"/>
                    <a:pt x="113" y="2258"/>
                  </a:cubicBezTo>
                  <a:cubicBezTo>
                    <a:pt x="133" y="2281"/>
                    <a:pt x="178" y="2292"/>
                    <a:pt x="242" y="2292"/>
                  </a:cubicBezTo>
                  <a:cubicBezTo>
                    <a:pt x="717" y="2292"/>
                    <a:pt x="2262" y="1714"/>
                    <a:pt x="2665" y="1340"/>
                  </a:cubicBezTo>
                  <a:lnTo>
                    <a:pt x="2665" y="2027"/>
                  </a:lnTo>
                  <a:lnTo>
                    <a:pt x="3067" y="2027"/>
                  </a:lnTo>
                  <a:cubicBezTo>
                    <a:pt x="3067" y="2027"/>
                    <a:pt x="3361" y="1082"/>
                    <a:pt x="3126" y="1"/>
                  </a:cubicBezTo>
                  <a:close/>
                </a:path>
              </a:pathLst>
            </a:custGeom>
            <a:solidFill>
              <a:srgbClr val="2C60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35"/>
            <p:cNvSpPr/>
            <p:nvPr/>
          </p:nvSpPr>
          <p:spPr>
            <a:xfrm>
              <a:off x="5816300" y="2197975"/>
              <a:ext cx="305250" cy="211250"/>
            </a:xfrm>
            <a:custGeom>
              <a:avLst/>
              <a:gdLst/>
              <a:ahLst/>
              <a:cxnLst/>
              <a:rect l="l" t="t" r="r" b="b"/>
              <a:pathLst>
                <a:path w="12210" h="8450" extrusionOk="0">
                  <a:moveTo>
                    <a:pt x="11187" y="0"/>
                  </a:moveTo>
                  <a:lnTo>
                    <a:pt x="1330" y="326"/>
                  </a:lnTo>
                  <a:lnTo>
                    <a:pt x="0" y="8374"/>
                  </a:lnTo>
                  <a:cubicBezTo>
                    <a:pt x="0" y="8374"/>
                    <a:pt x="444" y="8450"/>
                    <a:pt x="1808" y="8450"/>
                  </a:cubicBezTo>
                  <a:cubicBezTo>
                    <a:pt x="2489" y="8450"/>
                    <a:pt x="3401" y="8431"/>
                    <a:pt x="4601" y="8374"/>
                  </a:cubicBezTo>
                  <a:cubicBezTo>
                    <a:pt x="5269" y="8341"/>
                    <a:pt x="5919" y="8329"/>
                    <a:pt x="6541" y="8329"/>
                  </a:cubicBezTo>
                  <a:cubicBezTo>
                    <a:pt x="8023" y="8329"/>
                    <a:pt x="9344" y="8395"/>
                    <a:pt x="10364" y="8395"/>
                  </a:cubicBezTo>
                  <a:cubicBezTo>
                    <a:pt x="11219" y="8395"/>
                    <a:pt x="11862" y="8349"/>
                    <a:pt x="12210" y="8179"/>
                  </a:cubicBezTo>
                  <a:lnTo>
                    <a:pt x="1118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35"/>
            <p:cNvSpPr/>
            <p:nvPr/>
          </p:nvSpPr>
          <p:spPr>
            <a:xfrm>
              <a:off x="5841400" y="2197975"/>
              <a:ext cx="270425" cy="126800"/>
            </a:xfrm>
            <a:custGeom>
              <a:avLst/>
              <a:gdLst/>
              <a:ahLst/>
              <a:cxnLst/>
              <a:rect l="l" t="t" r="r" b="b"/>
              <a:pathLst>
                <a:path w="10817" h="5072" extrusionOk="0">
                  <a:moveTo>
                    <a:pt x="10183" y="0"/>
                  </a:moveTo>
                  <a:lnTo>
                    <a:pt x="326" y="326"/>
                  </a:lnTo>
                  <a:lnTo>
                    <a:pt x="0" y="2276"/>
                  </a:lnTo>
                  <a:cubicBezTo>
                    <a:pt x="480" y="2553"/>
                    <a:pt x="1318" y="2819"/>
                    <a:pt x="2773" y="2819"/>
                  </a:cubicBezTo>
                  <a:cubicBezTo>
                    <a:pt x="2884" y="2819"/>
                    <a:pt x="2999" y="2817"/>
                    <a:pt x="3117" y="2814"/>
                  </a:cubicBezTo>
                  <a:cubicBezTo>
                    <a:pt x="3171" y="2812"/>
                    <a:pt x="3226" y="2811"/>
                    <a:pt x="3280" y="2811"/>
                  </a:cubicBezTo>
                  <a:cubicBezTo>
                    <a:pt x="5813" y="2811"/>
                    <a:pt x="8842" y="4531"/>
                    <a:pt x="10817" y="5071"/>
                  </a:cubicBezTo>
                  <a:lnTo>
                    <a:pt x="1018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35"/>
            <p:cNvSpPr/>
            <p:nvPr/>
          </p:nvSpPr>
          <p:spPr>
            <a:xfrm>
              <a:off x="5847950" y="1620575"/>
              <a:ext cx="150450" cy="128775"/>
            </a:xfrm>
            <a:custGeom>
              <a:avLst/>
              <a:gdLst/>
              <a:ahLst/>
              <a:cxnLst/>
              <a:rect l="l" t="t" r="r" b="b"/>
              <a:pathLst>
                <a:path w="6018" h="5151" extrusionOk="0">
                  <a:moveTo>
                    <a:pt x="2466" y="1"/>
                  </a:moveTo>
                  <a:cubicBezTo>
                    <a:pt x="1452" y="1"/>
                    <a:pt x="946" y="617"/>
                    <a:pt x="946" y="617"/>
                  </a:cubicBezTo>
                  <a:cubicBezTo>
                    <a:pt x="109" y="672"/>
                    <a:pt x="1" y="1405"/>
                    <a:pt x="326" y="2088"/>
                  </a:cubicBezTo>
                  <a:cubicBezTo>
                    <a:pt x="652" y="2775"/>
                    <a:pt x="503" y="4010"/>
                    <a:pt x="521" y="4381"/>
                  </a:cubicBezTo>
                  <a:cubicBezTo>
                    <a:pt x="541" y="4704"/>
                    <a:pt x="461" y="5150"/>
                    <a:pt x="699" y="5150"/>
                  </a:cubicBezTo>
                  <a:cubicBezTo>
                    <a:pt x="735" y="5150"/>
                    <a:pt x="778" y="5140"/>
                    <a:pt x="829" y="5119"/>
                  </a:cubicBezTo>
                  <a:cubicBezTo>
                    <a:pt x="1222" y="4956"/>
                    <a:pt x="1833" y="5046"/>
                    <a:pt x="2724" y="4870"/>
                  </a:cubicBezTo>
                  <a:cubicBezTo>
                    <a:pt x="3620" y="4693"/>
                    <a:pt x="4393" y="3911"/>
                    <a:pt x="4393" y="3911"/>
                  </a:cubicBezTo>
                  <a:cubicBezTo>
                    <a:pt x="4393" y="3911"/>
                    <a:pt x="6017" y="3323"/>
                    <a:pt x="5900" y="2884"/>
                  </a:cubicBezTo>
                  <a:cubicBezTo>
                    <a:pt x="5778" y="2450"/>
                    <a:pt x="5113" y="2318"/>
                    <a:pt x="4819" y="1739"/>
                  </a:cubicBezTo>
                  <a:cubicBezTo>
                    <a:pt x="4525" y="1165"/>
                    <a:pt x="4348" y="314"/>
                    <a:pt x="2986" y="52"/>
                  </a:cubicBezTo>
                  <a:cubicBezTo>
                    <a:pt x="2800" y="16"/>
                    <a:pt x="2627" y="1"/>
                    <a:pt x="2466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35"/>
            <p:cNvSpPr/>
            <p:nvPr/>
          </p:nvSpPr>
          <p:spPr>
            <a:xfrm>
              <a:off x="5904950" y="1674800"/>
              <a:ext cx="55900" cy="77150"/>
            </a:xfrm>
            <a:custGeom>
              <a:avLst/>
              <a:gdLst/>
              <a:ahLst/>
              <a:cxnLst/>
              <a:rect l="l" t="t" r="r" b="b"/>
              <a:pathLst>
                <a:path w="2236" h="3086" extrusionOk="0">
                  <a:moveTo>
                    <a:pt x="1381" y="0"/>
                  </a:moveTo>
                  <a:lnTo>
                    <a:pt x="1" y="1782"/>
                  </a:lnTo>
                  <a:lnTo>
                    <a:pt x="440" y="3067"/>
                  </a:lnTo>
                  <a:cubicBezTo>
                    <a:pt x="572" y="3079"/>
                    <a:pt x="696" y="3086"/>
                    <a:pt x="814" y="3086"/>
                  </a:cubicBezTo>
                  <a:cubicBezTo>
                    <a:pt x="1365" y="3086"/>
                    <a:pt x="1777" y="2941"/>
                    <a:pt x="2236" y="2520"/>
                  </a:cubicBezTo>
                  <a:lnTo>
                    <a:pt x="1381" y="0"/>
                  </a:lnTo>
                  <a:close/>
                </a:path>
              </a:pathLst>
            </a:custGeom>
            <a:solidFill>
              <a:srgbClr val="FFBC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35"/>
            <p:cNvSpPr/>
            <p:nvPr/>
          </p:nvSpPr>
          <p:spPr>
            <a:xfrm>
              <a:off x="5905750" y="1685875"/>
              <a:ext cx="47625" cy="51700"/>
            </a:xfrm>
            <a:custGeom>
              <a:avLst/>
              <a:gdLst/>
              <a:ahLst/>
              <a:cxnLst/>
              <a:rect l="l" t="t" r="r" b="b"/>
              <a:pathLst>
                <a:path w="1905" h="2068" extrusionOk="0">
                  <a:moveTo>
                    <a:pt x="1308" y="0"/>
                  </a:moveTo>
                  <a:lnTo>
                    <a:pt x="0" y="1425"/>
                  </a:lnTo>
                  <a:lnTo>
                    <a:pt x="218" y="2068"/>
                  </a:lnTo>
                  <a:cubicBezTo>
                    <a:pt x="218" y="2068"/>
                    <a:pt x="1905" y="1964"/>
                    <a:pt x="1308" y="0"/>
                  </a:cubicBezTo>
                  <a:close/>
                </a:path>
              </a:pathLst>
            </a:custGeom>
            <a:solidFill>
              <a:srgbClr val="FF8D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35"/>
            <p:cNvSpPr/>
            <p:nvPr/>
          </p:nvSpPr>
          <p:spPr>
            <a:xfrm>
              <a:off x="5932775" y="1656600"/>
              <a:ext cx="16550" cy="20925"/>
            </a:xfrm>
            <a:custGeom>
              <a:avLst/>
              <a:gdLst/>
              <a:ahLst/>
              <a:cxnLst/>
              <a:rect l="l" t="t" r="r" b="b"/>
              <a:pathLst>
                <a:path w="662" h="837" extrusionOk="0">
                  <a:moveTo>
                    <a:pt x="325" y="1"/>
                  </a:moveTo>
                  <a:cubicBezTo>
                    <a:pt x="276" y="1"/>
                    <a:pt x="224" y="14"/>
                    <a:pt x="177" y="36"/>
                  </a:cubicBezTo>
                  <a:cubicBezTo>
                    <a:pt x="114" y="68"/>
                    <a:pt x="55" y="117"/>
                    <a:pt x="1" y="167"/>
                  </a:cubicBezTo>
                  <a:lnTo>
                    <a:pt x="159" y="832"/>
                  </a:lnTo>
                  <a:cubicBezTo>
                    <a:pt x="178" y="835"/>
                    <a:pt x="198" y="837"/>
                    <a:pt x="217" y="837"/>
                  </a:cubicBezTo>
                  <a:cubicBezTo>
                    <a:pt x="366" y="837"/>
                    <a:pt x="512" y="747"/>
                    <a:pt x="580" y="615"/>
                  </a:cubicBezTo>
                  <a:cubicBezTo>
                    <a:pt x="661" y="466"/>
                    <a:pt x="643" y="276"/>
                    <a:pt x="543" y="135"/>
                  </a:cubicBezTo>
                  <a:cubicBezTo>
                    <a:pt x="507" y="81"/>
                    <a:pt x="453" y="31"/>
                    <a:pt x="390" y="9"/>
                  </a:cubicBezTo>
                  <a:cubicBezTo>
                    <a:pt x="369" y="3"/>
                    <a:pt x="347" y="1"/>
                    <a:pt x="325" y="1"/>
                  </a:cubicBezTo>
                  <a:close/>
                </a:path>
              </a:pathLst>
            </a:custGeom>
            <a:solidFill>
              <a:srgbClr val="FFBC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35"/>
            <p:cNvSpPr/>
            <p:nvPr/>
          </p:nvSpPr>
          <p:spPr>
            <a:xfrm>
              <a:off x="5937575" y="1659300"/>
              <a:ext cx="9150" cy="13150"/>
            </a:xfrm>
            <a:custGeom>
              <a:avLst/>
              <a:gdLst/>
              <a:ahLst/>
              <a:cxnLst/>
              <a:rect l="l" t="t" r="r" b="b"/>
              <a:pathLst>
                <a:path w="366" h="526" extrusionOk="0">
                  <a:moveTo>
                    <a:pt x="107" y="1"/>
                  </a:moveTo>
                  <a:cubicBezTo>
                    <a:pt x="102" y="1"/>
                    <a:pt x="97" y="3"/>
                    <a:pt x="94" y="9"/>
                  </a:cubicBezTo>
                  <a:cubicBezTo>
                    <a:pt x="58" y="80"/>
                    <a:pt x="33" y="154"/>
                    <a:pt x="12" y="231"/>
                  </a:cubicBezTo>
                  <a:lnTo>
                    <a:pt x="12" y="231"/>
                  </a:lnTo>
                  <a:cubicBezTo>
                    <a:pt x="8" y="242"/>
                    <a:pt x="5" y="254"/>
                    <a:pt x="3" y="267"/>
                  </a:cubicBezTo>
                  <a:cubicBezTo>
                    <a:pt x="0" y="278"/>
                    <a:pt x="10" y="286"/>
                    <a:pt x="18" y="286"/>
                  </a:cubicBezTo>
                  <a:cubicBezTo>
                    <a:pt x="24" y="286"/>
                    <a:pt x="29" y="283"/>
                    <a:pt x="30" y="276"/>
                  </a:cubicBezTo>
                  <a:cubicBezTo>
                    <a:pt x="52" y="227"/>
                    <a:pt x="93" y="205"/>
                    <a:pt x="133" y="205"/>
                  </a:cubicBezTo>
                  <a:cubicBezTo>
                    <a:pt x="186" y="205"/>
                    <a:pt x="238" y="243"/>
                    <a:pt x="243" y="312"/>
                  </a:cubicBezTo>
                  <a:cubicBezTo>
                    <a:pt x="247" y="398"/>
                    <a:pt x="189" y="439"/>
                    <a:pt x="134" y="489"/>
                  </a:cubicBezTo>
                  <a:cubicBezTo>
                    <a:pt x="121" y="502"/>
                    <a:pt x="125" y="525"/>
                    <a:pt x="143" y="525"/>
                  </a:cubicBezTo>
                  <a:cubicBezTo>
                    <a:pt x="288" y="511"/>
                    <a:pt x="365" y="321"/>
                    <a:pt x="275" y="208"/>
                  </a:cubicBezTo>
                  <a:cubicBezTo>
                    <a:pt x="241" y="169"/>
                    <a:pt x="191" y="149"/>
                    <a:pt x="143" y="149"/>
                  </a:cubicBezTo>
                  <a:cubicBezTo>
                    <a:pt x="112" y="149"/>
                    <a:pt x="81" y="158"/>
                    <a:pt x="56" y="175"/>
                  </a:cubicBezTo>
                  <a:lnTo>
                    <a:pt x="56" y="175"/>
                  </a:lnTo>
                  <a:cubicBezTo>
                    <a:pt x="73" y="123"/>
                    <a:pt x="95" y="71"/>
                    <a:pt x="121" y="23"/>
                  </a:cubicBezTo>
                  <a:cubicBezTo>
                    <a:pt x="127" y="11"/>
                    <a:pt x="117" y="1"/>
                    <a:pt x="107" y="1"/>
                  </a:cubicBezTo>
                  <a:close/>
                </a:path>
              </a:pathLst>
            </a:custGeom>
            <a:solidFill>
              <a:srgbClr val="FF8D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35"/>
            <p:cNvSpPr/>
            <p:nvPr/>
          </p:nvSpPr>
          <p:spPr>
            <a:xfrm>
              <a:off x="5869000" y="1630150"/>
              <a:ext cx="72050" cy="92875"/>
            </a:xfrm>
            <a:custGeom>
              <a:avLst/>
              <a:gdLst/>
              <a:ahLst/>
              <a:cxnLst/>
              <a:rect l="l" t="t" r="r" b="b"/>
              <a:pathLst>
                <a:path w="2882" h="3715" extrusionOk="0">
                  <a:moveTo>
                    <a:pt x="1646" y="1"/>
                  </a:moveTo>
                  <a:cubicBezTo>
                    <a:pt x="1518" y="1"/>
                    <a:pt x="1373" y="22"/>
                    <a:pt x="1208" y="67"/>
                  </a:cubicBezTo>
                  <a:cubicBezTo>
                    <a:pt x="1208" y="67"/>
                    <a:pt x="0" y="284"/>
                    <a:pt x="244" y="1917"/>
                  </a:cubicBezTo>
                  <a:cubicBezTo>
                    <a:pt x="453" y="3291"/>
                    <a:pt x="906" y="3715"/>
                    <a:pt x="1414" y="3715"/>
                  </a:cubicBezTo>
                  <a:cubicBezTo>
                    <a:pt x="1534" y="3715"/>
                    <a:pt x="1658" y="3691"/>
                    <a:pt x="1783" y="3650"/>
                  </a:cubicBezTo>
                  <a:cubicBezTo>
                    <a:pt x="2547" y="3397"/>
                    <a:pt x="2882" y="2876"/>
                    <a:pt x="2755" y="2012"/>
                  </a:cubicBezTo>
                  <a:cubicBezTo>
                    <a:pt x="2595" y="888"/>
                    <a:pt x="2475" y="1"/>
                    <a:pt x="1646" y="1"/>
                  </a:cubicBezTo>
                  <a:close/>
                </a:path>
              </a:pathLst>
            </a:custGeom>
            <a:solidFill>
              <a:srgbClr val="FFBC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35"/>
            <p:cNvSpPr/>
            <p:nvPr/>
          </p:nvSpPr>
          <p:spPr>
            <a:xfrm>
              <a:off x="5893925" y="1661525"/>
              <a:ext cx="14425" cy="28900"/>
            </a:xfrm>
            <a:custGeom>
              <a:avLst/>
              <a:gdLst/>
              <a:ahLst/>
              <a:cxnLst/>
              <a:rect l="l" t="t" r="r" b="b"/>
              <a:pathLst>
                <a:path w="577" h="1156" extrusionOk="0">
                  <a:moveTo>
                    <a:pt x="16" y="1"/>
                  </a:moveTo>
                  <a:cubicBezTo>
                    <a:pt x="8" y="1"/>
                    <a:pt x="0" y="9"/>
                    <a:pt x="3" y="20"/>
                  </a:cubicBezTo>
                  <a:cubicBezTo>
                    <a:pt x="75" y="346"/>
                    <a:pt x="157" y="712"/>
                    <a:pt x="297" y="1015"/>
                  </a:cubicBezTo>
                  <a:cubicBezTo>
                    <a:pt x="336" y="1096"/>
                    <a:pt x="390" y="1156"/>
                    <a:pt x="460" y="1156"/>
                  </a:cubicBezTo>
                  <a:cubicBezTo>
                    <a:pt x="488" y="1156"/>
                    <a:pt x="518" y="1146"/>
                    <a:pt x="550" y="1124"/>
                  </a:cubicBezTo>
                  <a:cubicBezTo>
                    <a:pt x="577" y="1109"/>
                    <a:pt x="559" y="1074"/>
                    <a:pt x="534" y="1074"/>
                  </a:cubicBezTo>
                  <a:cubicBezTo>
                    <a:pt x="529" y="1074"/>
                    <a:pt x="524" y="1076"/>
                    <a:pt x="519" y="1078"/>
                  </a:cubicBezTo>
                  <a:cubicBezTo>
                    <a:pt x="503" y="1088"/>
                    <a:pt x="487" y="1092"/>
                    <a:pt x="472" y="1092"/>
                  </a:cubicBezTo>
                  <a:cubicBezTo>
                    <a:pt x="320" y="1092"/>
                    <a:pt x="231" y="645"/>
                    <a:pt x="207" y="563"/>
                  </a:cubicBezTo>
                  <a:cubicBezTo>
                    <a:pt x="148" y="377"/>
                    <a:pt x="93" y="192"/>
                    <a:pt x="30" y="11"/>
                  </a:cubicBezTo>
                  <a:cubicBezTo>
                    <a:pt x="27" y="4"/>
                    <a:pt x="21" y="1"/>
                    <a:pt x="16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35"/>
            <p:cNvSpPr/>
            <p:nvPr/>
          </p:nvSpPr>
          <p:spPr>
            <a:xfrm>
              <a:off x="5905975" y="1669800"/>
              <a:ext cx="6125" cy="5475"/>
            </a:xfrm>
            <a:custGeom>
              <a:avLst/>
              <a:gdLst/>
              <a:ahLst/>
              <a:cxnLst/>
              <a:rect l="l" t="t" r="r" b="b"/>
              <a:pathLst>
                <a:path w="245" h="219" extrusionOk="0">
                  <a:moveTo>
                    <a:pt x="120" y="0"/>
                  </a:moveTo>
                  <a:cubicBezTo>
                    <a:pt x="109" y="0"/>
                    <a:pt x="98" y="2"/>
                    <a:pt x="86" y="6"/>
                  </a:cubicBezTo>
                  <a:cubicBezTo>
                    <a:pt x="32" y="24"/>
                    <a:pt x="0" y="87"/>
                    <a:pt x="19" y="146"/>
                  </a:cubicBezTo>
                  <a:cubicBezTo>
                    <a:pt x="37" y="190"/>
                    <a:pt x="79" y="219"/>
                    <a:pt x="125" y="219"/>
                  </a:cubicBezTo>
                  <a:cubicBezTo>
                    <a:pt x="136" y="219"/>
                    <a:pt x="148" y="217"/>
                    <a:pt x="159" y="214"/>
                  </a:cubicBezTo>
                  <a:cubicBezTo>
                    <a:pt x="213" y="191"/>
                    <a:pt x="245" y="132"/>
                    <a:pt x="227" y="73"/>
                  </a:cubicBezTo>
                  <a:cubicBezTo>
                    <a:pt x="212" y="30"/>
                    <a:pt x="168" y="0"/>
                    <a:pt x="120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35"/>
            <p:cNvSpPr/>
            <p:nvPr/>
          </p:nvSpPr>
          <p:spPr>
            <a:xfrm>
              <a:off x="5886400" y="1676425"/>
              <a:ext cx="6150" cy="5425"/>
            </a:xfrm>
            <a:custGeom>
              <a:avLst/>
              <a:gdLst/>
              <a:ahLst/>
              <a:cxnLst/>
              <a:rect l="l" t="t" r="r" b="b"/>
              <a:pathLst>
                <a:path w="246" h="217" extrusionOk="0">
                  <a:moveTo>
                    <a:pt x="128" y="0"/>
                  </a:moveTo>
                  <a:cubicBezTo>
                    <a:pt x="116" y="0"/>
                    <a:pt x="103" y="2"/>
                    <a:pt x="91" y="7"/>
                  </a:cubicBezTo>
                  <a:cubicBezTo>
                    <a:pt x="33" y="26"/>
                    <a:pt x="1" y="89"/>
                    <a:pt x="23" y="143"/>
                  </a:cubicBezTo>
                  <a:cubicBezTo>
                    <a:pt x="38" y="190"/>
                    <a:pt x="81" y="217"/>
                    <a:pt x="125" y="217"/>
                  </a:cubicBezTo>
                  <a:cubicBezTo>
                    <a:pt x="136" y="217"/>
                    <a:pt x="148" y="215"/>
                    <a:pt x="159" y="211"/>
                  </a:cubicBezTo>
                  <a:cubicBezTo>
                    <a:pt x="218" y="193"/>
                    <a:pt x="245" y="130"/>
                    <a:pt x="227" y="75"/>
                  </a:cubicBezTo>
                  <a:cubicBezTo>
                    <a:pt x="213" y="29"/>
                    <a:pt x="171" y="0"/>
                    <a:pt x="128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35"/>
            <p:cNvSpPr/>
            <p:nvPr/>
          </p:nvSpPr>
          <p:spPr>
            <a:xfrm>
              <a:off x="5880900" y="1666175"/>
              <a:ext cx="10850" cy="5775"/>
            </a:xfrm>
            <a:custGeom>
              <a:avLst/>
              <a:gdLst/>
              <a:ahLst/>
              <a:cxnLst/>
              <a:rect l="l" t="t" r="r" b="b"/>
              <a:pathLst>
                <a:path w="434" h="231" extrusionOk="0">
                  <a:moveTo>
                    <a:pt x="330" y="0"/>
                  </a:moveTo>
                  <a:cubicBezTo>
                    <a:pt x="197" y="0"/>
                    <a:pt x="38" y="81"/>
                    <a:pt x="4" y="205"/>
                  </a:cubicBezTo>
                  <a:cubicBezTo>
                    <a:pt x="0" y="219"/>
                    <a:pt x="13" y="230"/>
                    <a:pt x="26" y="230"/>
                  </a:cubicBezTo>
                  <a:cubicBezTo>
                    <a:pt x="29" y="230"/>
                    <a:pt x="32" y="229"/>
                    <a:pt x="35" y="227"/>
                  </a:cubicBezTo>
                  <a:cubicBezTo>
                    <a:pt x="90" y="178"/>
                    <a:pt x="130" y="128"/>
                    <a:pt x="194" y="96"/>
                  </a:cubicBezTo>
                  <a:cubicBezTo>
                    <a:pt x="266" y="65"/>
                    <a:pt x="329" y="65"/>
                    <a:pt x="402" y="65"/>
                  </a:cubicBezTo>
                  <a:cubicBezTo>
                    <a:pt x="403" y="65"/>
                    <a:pt x="405" y="65"/>
                    <a:pt x="406" y="65"/>
                  </a:cubicBezTo>
                  <a:cubicBezTo>
                    <a:pt x="433" y="65"/>
                    <a:pt x="432" y="19"/>
                    <a:pt x="406" y="10"/>
                  </a:cubicBezTo>
                  <a:cubicBezTo>
                    <a:pt x="383" y="3"/>
                    <a:pt x="357" y="0"/>
                    <a:pt x="330" y="0"/>
                  </a:cubicBezTo>
                  <a:close/>
                </a:path>
              </a:pathLst>
            </a:custGeom>
            <a:solidFill>
              <a:srgbClr val="1C22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35"/>
            <p:cNvSpPr/>
            <p:nvPr/>
          </p:nvSpPr>
          <p:spPr>
            <a:xfrm>
              <a:off x="5902700" y="1657900"/>
              <a:ext cx="10875" cy="5750"/>
            </a:xfrm>
            <a:custGeom>
              <a:avLst/>
              <a:gdLst/>
              <a:ahLst/>
              <a:cxnLst/>
              <a:rect l="l" t="t" r="r" b="b"/>
              <a:pathLst>
                <a:path w="435" h="230" extrusionOk="0">
                  <a:moveTo>
                    <a:pt x="328" y="1"/>
                  </a:moveTo>
                  <a:cubicBezTo>
                    <a:pt x="197" y="1"/>
                    <a:pt x="34" y="81"/>
                    <a:pt x="0" y="206"/>
                  </a:cubicBezTo>
                  <a:cubicBezTo>
                    <a:pt x="0" y="219"/>
                    <a:pt x="10" y="229"/>
                    <a:pt x="20" y="229"/>
                  </a:cubicBezTo>
                  <a:cubicBezTo>
                    <a:pt x="24" y="229"/>
                    <a:pt x="28" y="228"/>
                    <a:pt x="32" y="224"/>
                  </a:cubicBezTo>
                  <a:cubicBezTo>
                    <a:pt x="86" y="178"/>
                    <a:pt x="127" y="129"/>
                    <a:pt x="195" y="97"/>
                  </a:cubicBezTo>
                  <a:cubicBezTo>
                    <a:pt x="263" y="65"/>
                    <a:pt x="326" y="65"/>
                    <a:pt x="398" y="65"/>
                  </a:cubicBezTo>
                  <a:cubicBezTo>
                    <a:pt x="435" y="65"/>
                    <a:pt x="430" y="20"/>
                    <a:pt x="403" y="11"/>
                  </a:cubicBezTo>
                  <a:cubicBezTo>
                    <a:pt x="380" y="4"/>
                    <a:pt x="355" y="1"/>
                    <a:pt x="328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35"/>
            <p:cNvSpPr/>
            <p:nvPr/>
          </p:nvSpPr>
          <p:spPr>
            <a:xfrm>
              <a:off x="5904075" y="1690000"/>
              <a:ext cx="10225" cy="6825"/>
            </a:xfrm>
            <a:custGeom>
              <a:avLst/>
              <a:gdLst/>
              <a:ahLst/>
              <a:cxnLst/>
              <a:rect l="l" t="t" r="r" b="b"/>
              <a:pathLst>
                <a:path w="409" h="273" extrusionOk="0">
                  <a:moveTo>
                    <a:pt x="343" y="0"/>
                  </a:moveTo>
                  <a:cubicBezTo>
                    <a:pt x="333" y="0"/>
                    <a:pt x="323" y="6"/>
                    <a:pt x="321" y="16"/>
                  </a:cubicBezTo>
                  <a:cubicBezTo>
                    <a:pt x="303" y="84"/>
                    <a:pt x="303" y="148"/>
                    <a:pt x="235" y="188"/>
                  </a:cubicBezTo>
                  <a:cubicBezTo>
                    <a:pt x="205" y="208"/>
                    <a:pt x="176" y="215"/>
                    <a:pt x="146" y="215"/>
                  </a:cubicBezTo>
                  <a:cubicBezTo>
                    <a:pt x="107" y="215"/>
                    <a:pt x="68" y="203"/>
                    <a:pt x="27" y="193"/>
                  </a:cubicBezTo>
                  <a:cubicBezTo>
                    <a:pt x="25" y="192"/>
                    <a:pt x="24" y="192"/>
                    <a:pt x="22" y="192"/>
                  </a:cubicBezTo>
                  <a:cubicBezTo>
                    <a:pt x="11" y="192"/>
                    <a:pt x="1" y="208"/>
                    <a:pt x="9" y="220"/>
                  </a:cubicBezTo>
                  <a:cubicBezTo>
                    <a:pt x="42" y="256"/>
                    <a:pt x="86" y="272"/>
                    <a:pt x="132" y="272"/>
                  </a:cubicBezTo>
                  <a:cubicBezTo>
                    <a:pt x="262" y="272"/>
                    <a:pt x="408" y="146"/>
                    <a:pt x="361" y="12"/>
                  </a:cubicBezTo>
                  <a:cubicBezTo>
                    <a:pt x="358" y="4"/>
                    <a:pt x="350" y="0"/>
                    <a:pt x="343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35"/>
            <p:cNvSpPr/>
            <p:nvPr/>
          </p:nvSpPr>
          <p:spPr>
            <a:xfrm>
              <a:off x="5915025" y="1673375"/>
              <a:ext cx="8400" cy="7400"/>
            </a:xfrm>
            <a:custGeom>
              <a:avLst/>
              <a:gdLst/>
              <a:ahLst/>
              <a:cxnLst/>
              <a:rect l="l" t="t" r="r" b="b"/>
              <a:pathLst>
                <a:path w="336" h="296" extrusionOk="0">
                  <a:moveTo>
                    <a:pt x="175" y="1"/>
                  </a:moveTo>
                  <a:cubicBezTo>
                    <a:pt x="139" y="1"/>
                    <a:pt x="103" y="13"/>
                    <a:pt x="73" y="39"/>
                  </a:cubicBezTo>
                  <a:cubicBezTo>
                    <a:pt x="9" y="93"/>
                    <a:pt x="0" y="188"/>
                    <a:pt x="50" y="247"/>
                  </a:cubicBezTo>
                  <a:cubicBezTo>
                    <a:pt x="78" y="280"/>
                    <a:pt x="118" y="296"/>
                    <a:pt x="158" y="296"/>
                  </a:cubicBezTo>
                  <a:cubicBezTo>
                    <a:pt x="195" y="296"/>
                    <a:pt x="232" y="282"/>
                    <a:pt x="263" y="256"/>
                  </a:cubicBezTo>
                  <a:cubicBezTo>
                    <a:pt x="326" y="202"/>
                    <a:pt x="335" y="107"/>
                    <a:pt x="281" y="48"/>
                  </a:cubicBezTo>
                  <a:cubicBezTo>
                    <a:pt x="254" y="17"/>
                    <a:pt x="215" y="1"/>
                    <a:pt x="175" y="1"/>
                  </a:cubicBezTo>
                  <a:close/>
                </a:path>
              </a:pathLst>
            </a:custGeom>
            <a:solidFill>
              <a:srgbClr val="FF8D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35"/>
            <p:cNvSpPr/>
            <p:nvPr/>
          </p:nvSpPr>
          <p:spPr>
            <a:xfrm>
              <a:off x="5883250" y="1684950"/>
              <a:ext cx="8050" cy="7300"/>
            </a:xfrm>
            <a:custGeom>
              <a:avLst/>
              <a:gdLst/>
              <a:ahLst/>
              <a:cxnLst/>
              <a:rect l="l" t="t" r="r" b="b"/>
              <a:pathLst>
                <a:path w="322" h="292" extrusionOk="0">
                  <a:moveTo>
                    <a:pt x="159" y="0"/>
                  </a:moveTo>
                  <a:cubicBezTo>
                    <a:pt x="81" y="0"/>
                    <a:pt x="18" y="57"/>
                    <a:pt x="9" y="132"/>
                  </a:cubicBezTo>
                  <a:cubicBezTo>
                    <a:pt x="0" y="209"/>
                    <a:pt x="64" y="282"/>
                    <a:pt x="149" y="291"/>
                  </a:cubicBezTo>
                  <a:cubicBezTo>
                    <a:pt x="155" y="291"/>
                    <a:pt x="161" y="292"/>
                    <a:pt x="166" y="292"/>
                  </a:cubicBezTo>
                  <a:cubicBezTo>
                    <a:pt x="241" y="292"/>
                    <a:pt x="308" y="235"/>
                    <a:pt x="312" y="160"/>
                  </a:cubicBezTo>
                  <a:cubicBezTo>
                    <a:pt x="321" y="78"/>
                    <a:pt x="258" y="10"/>
                    <a:pt x="177" y="1"/>
                  </a:cubicBezTo>
                  <a:cubicBezTo>
                    <a:pt x="171" y="1"/>
                    <a:pt x="165" y="0"/>
                    <a:pt x="159" y="0"/>
                  </a:cubicBezTo>
                  <a:close/>
                </a:path>
              </a:pathLst>
            </a:custGeom>
            <a:solidFill>
              <a:srgbClr val="FF8D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35"/>
            <p:cNvSpPr/>
            <p:nvPr/>
          </p:nvSpPr>
          <p:spPr>
            <a:xfrm>
              <a:off x="5907000" y="1735075"/>
              <a:ext cx="65500" cy="39025"/>
            </a:xfrm>
            <a:custGeom>
              <a:avLst/>
              <a:gdLst/>
              <a:ahLst/>
              <a:cxnLst/>
              <a:rect l="l" t="t" r="r" b="b"/>
              <a:pathLst>
                <a:path w="2620" h="1561" extrusionOk="0">
                  <a:moveTo>
                    <a:pt x="2619" y="0"/>
                  </a:moveTo>
                  <a:lnTo>
                    <a:pt x="2154" y="109"/>
                  </a:lnTo>
                  <a:lnTo>
                    <a:pt x="358" y="656"/>
                  </a:lnTo>
                  <a:cubicBezTo>
                    <a:pt x="359" y="654"/>
                    <a:pt x="357" y="654"/>
                    <a:pt x="354" y="654"/>
                  </a:cubicBezTo>
                  <a:cubicBezTo>
                    <a:pt x="315" y="654"/>
                    <a:pt x="0" y="765"/>
                    <a:pt x="0" y="765"/>
                  </a:cubicBezTo>
                  <a:lnTo>
                    <a:pt x="186" y="1561"/>
                  </a:lnTo>
                  <a:lnTo>
                    <a:pt x="2226" y="1561"/>
                  </a:lnTo>
                  <a:lnTo>
                    <a:pt x="2619" y="0"/>
                  </a:lnTo>
                  <a:close/>
                </a:path>
              </a:pathLst>
            </a:custGeom>
            <a:solidFill>
              <a:srgbClr val="FFBC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35"/>
            <p:cNvSpPr/>
            <p:nvPr/>
          </p:nvSpPr>
          <p:spPr>
            <a:xfrm>
              <a:off x="5903725" y="1766175"/>
              <a:ext cx="68775" cy="151675"/>
            </a:xfrm>
            <a:custGeom>
              <a:avLst/>
              <a:gdLst/>
              <a:ahLst/>
              <a:cxnLst/>
              <a:rect l="l" t="t" r="r" b="b"/>
              <a:pathLst>
                <a:path w="2751" h="6067" extrusionOk="0">
                  <a:moveTo>
                    <a:pt x="0" y="0"/>
                  </a:moveTo>
                  <a:lnTo>
                    <a:pt x="1294" y="6067"/>
                  </a:lnTo>
                  <a:lnTo>
                    <a:pt x="2750" y="0"/>
                  </a:lnTo>
                  <a:close/>
                </a:path>
              </a:pathLst>
            </a:custGeom>
            <a:solidFill>
              <a:srgbClr val="DD44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35"/>
            <p:cNvSpPr/>
            <p:nvPr/>
          </p:nvSpPr>
          <p:spPr>
            <a:xfrm>
              <a:off x="5811325" y="1731525"/>
              <a:ext cx="320650" cy="525675"/>
            </a:xfrm>
            <a:custGeom>
              <a:avLst/>
              <a:gdLst/>
              <a:ahLst/>
              <a:cxnLst/>
              <a:rect l="l" t="t" r="r" b="b"/>
              <a:pathLst>
                <a:path w="12826" h="21027" extrusionOk="0">
                  <a:moveTo>
                    <a:pt x="6504" y="0"/>
                  </a:moveTo>
                  <a:cubicBezTo>
                    <a:pt x="6394" y="0"/>
                    <a:pt x="6293" y="71"/>
                    <a:pt x="6252" y="178"/>
                  </a:cubicBezTo>
                  <a:cubicBezTo>
                    <a:pt x="5754" y="1608"/>
                    <a:pt x="5071" y="6249"/>
                    <a:pt x="5071" y="6249"/>
                  </a:cubicBezTo>
                  <a:lnTo>
                    <a:pt x="3954" y="938"/>
                  </a:lnTo>
                  <a:cubicBezTo>
                    <a:pt x="3935" y="843"/>
                    <a:pt x="3849" y="777"/>
                    <a:pt x="3752" y="777"/>
                  </a:cubicBezTo>
                  <a:cubicBezTo>
                    <a:pt x="3734" y="777"/>
                    <a:pt x="3715" y="780"/>
                    <a:pt x="3696" y="785"/>
                  </a:cubicBezTo>
                  <a:cubicBezTo>
                    <a:pt x="747" y="1594"/>
                    <a:pt x="1077" y="2495"/>
                    <a:pt x="873" y="3739"/>
                  </a:cubicBezTo>
                  <a:cubicBezTo>
                    <a:pt x="665" y="5014"/>
                    <a:pt x="0" y="8122"/>
                    <a:pt x="0" y="8122"/>
                  </a:cubicBezTo>
                  <a:lnTo>
                    <a:pt x="1678" y="8679"/>
                  </a:lnTo>
                  <a:lnTo>
                    <a:pt x="1678" y="13555"/>
                  </a:lnTo>
                  <a:lnTo>
                    <a:pt x="493" y="19441"/>
                  </a:lnTo>
                  <a:cubicBezTo>
                    <a:pt x="1463" y="20088"/>
                    <a:pt x="2343" y="20297"/>
                    <a:pt x="3075" y="20297"/>
                  </a:cubicBezTo>
                  <a:cubicBezTo>
                    <a:pt x="4418" y="20297"/>
                    <a:pt x="5266" y="19594"/>
                    <a:pt x="5266" y="19594"/>
                  </a:cubicBezTo>
                  <a:cubicBezTo>
                    <a:pt x="6826" y="20698"/>
                    <a:pt x="8262" y="21027"/>
                    <a:pt x="9421" y="21027"/>
                  </a:cubicBezTo>
                  <a:cubicBezTo>
                    <a:pt x="11132" y="21027"/>
                    <a:pt x="12237" y="20309"/>
                    <a:pt x="12237" y="20309"/>
                  </a:cubicBezTo>
                  <a:cubicBezTo>
                    <a:pt x="12237" y="20309"/>
                    <a:pt x="12332" y="17477"/>
                    <a:pt x="11875" y="14863"/>
                  </a:cubicBezTo>
                  <a:cubicBezTo>
                    <a:pt x="11418" y="12243"/>
                    <a:pt x="11450" y="10782"/>
                    <a:pt x="11450" y="10782"/>
                  </a:cubicBezTo>
                  <a:lnTo>
                    <a:pt x="11450" y="10782"/>
                  </a:lnTo>
                  <a:lnTo>
                    <a:pt x="11843" y="10936"/>
                  </a:lnTo>
                  <a:cubicBezTo>
                    <a:pt x="11843" y="10936"/>
                    <a:pt x="12825" y="8624"/>
                    <a:pt x="12585" y="7453"/>
                  </a:cubicBezTo>
                  <a:cubicBezTo>
                    <a:pt x="12346" y="6281"/>
                    <a:pt x="11296" y="4571"/>
                    <a:pt x="10816" y="3481"/>
                  </a:cubicBezTo>
                  <a:cubicBezTo>
                    <a:pt x="10337" y="2391"/>
                    <a:pt x="9989" y="1517"/>
                    <a:pt x="9138" y="1047"/>
                  </a:cubicBezTo>
                  <a:cubicBezTo>
                    <a:pt x="8206" y="527"/>
                    <a:pt x="7057" y="156"/>
                    <a:pt x="6578" y="11"/>
                  </a:cubicBezTo>
                  <a:cubicBezTo>
                    <a:pt x="6553" y="4"/>
                    <a:pt x="6528" y="0"/>
                    <a:pt x="6504" y="0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35"/>
            <p:cNvSpPr/>
            <p:nvPr/>
          </p:nvSpPr>
          <p:spPr>
            <a:xfrm>
              <a:off x="5847050" y="1814125"/>
              <a:ext cx="15525" cy="40400"/>
            </a:xfrm>
            <a:custGeom>
              <a:avLst/>
              <a:gdLst/>
              <a:ahLst/>
              <a:cxnLst/>
              <a:rect l="l" t="t" r="r" b="b"/>
              <a:pathLst>
                <a:path w="621" h="1616" extrusionOk="0">
                  <a:moveTo>
                    <a:pt x="435" y="0"/>
                  </a:moveTo>
                  <a:cubicBezTo>
                    <a:pt x="435" y="0"/>
                    <a:pt x="109" y="525"/>
                    <a:pt x="141" y="991"/>
                  </a:cubicBezTo>
                  <a:cubicBezTo>
                    <a:pt x="177" y="1462"/>
                    <a:pt x="1" y="1615"/>
                    <a:pt x="1" y="1615"/>
                  </a:cubicBezTo>
                  <a:lnTo>
                    <a:pt x="620" y="1615"/>
                  </a:lnTo>
                  <a:lnTo>
                    <a:pt x="435" y="0"/>
                  </a:lnTo>
                  <a:close/>
                </a:path>
              </a:pathLst>
            </a:custGeom>
            <a:solidFill>
              <a:srgbClr val="EBE9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35"/>
            <p:cNvSpPr/>
            <p:nvPr/>
          </p:nvSpPr>
          <p:spPr>
            <a:xfrm>
              <a:off x="5932100" y="1917825"/>
              <a:ext cx="11775" cy="303800"/>
            </a:xfrm>
            <a:custGeom>
              <a:avLst/>
              <a:gdLst/>
              <a:ahLst/>
              <a:cxnLst/>
              <a:rect l="l" t="t" r="r" b="b"/>
              <a:pathLst>
                <a:path w="471" h="12152" extrusionOk="0">
                  <a:moveTo>
                    <a:pt x="123" y="1"/>
                  </a:moveTo>
                  <a:cubicBezTo>
                    <a:pt x="123" y="14"/>
                    <a:pt x="10" y="1543"/>
                    <a:pt x="204" y="3068"/>
                  </a:cubicBezTo>
                  <a:cubicBezTo>
                    <a:pt x="304" y="3850"/>
                    <a:pt x="222" y="4543"/>
                    <a:pt x="145" y="5212"/>
                  </a:cubicBezTo>
                  <a:cubicBezTo>
                    <a:pt x="73" y="5854"/>
                    <a:pt x="0" y="6465"/>
                    <a:pt x="86" y="7121"/>
                  </a:cubicBezTo>
                  <a:cubicBezTo>
                    <a:pt x="159" y="7641"/>
                    <a:pt x="150" y="8293"/>
                    <a:pt x="145" y="8976"/>
                  </a:cubicBezTo>
                  <a:cubicBezTo>
                    <a:pt x="132" y="10030"/>
                    <a:pt x="123" y="11224"/>
                    <a:pt x="403" y="12152"/>
                  </a:cubicBezTo>
                  <a:lnTo>
                    <a:pt x="471" y="12129"/>
                  </a:lnTo>
                  <a:cubicBezTo>
                    <a:pt x="195" y="11211"/>
                    <a:pt x="209" y="10025"/>
                    <a:pt x="218" y="8980"/>
                  </a:cubicBezTo>
                  <a:cubicBezTo>
                    <a:pt x="227" y="8288"/>
                    <a:pt x="231" y="7637"/>
                    <a:pt x="163" y="7112"/>
                  </a:cubicBezTo>
                  <a:cubicBezTo>
                    <a:pt x="73" y="6465"/>
                    <a:pt x="145" y="5859"/>
                    <a:pt x="218" y="5221"/>
                  </a:cubicBezTo>
                  <a:cubicBezTo>
                    <a:pt x="299" y="4547"/>
                    <a:pt x="380" y="3850"/>
                    <a:pt x="276" y="3059"/>
                  </a:cubicBezTo>
                  <a:cubicBezTo>
                    <a:pt x="82" y="1543"/>
                    <a:pt x="195" y="19"/>
                    <a:pt x="195" y="5"/>
                  </a:cubicBezTo>
                  <a:lnTo>
                    <a:pt x="123" y="1"/>
                  </a:lnTo>
                  <a:close/>
                </a:path>
              </a:pathLst>
            </a:custGeom>
            <a:solidFill>
              <a:srgbClr val="EBE9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35"/>
            <p:cNvSpPr/>
            <p:nvPr/>
          </p:nvSpPr>
          <p:spPr>
            <a:xfrm>
              <a:off x="5754875" y="1849175"/>
              <a:ext cx="159600" cy="166050"/>
            </a:xfrm>
            <a:custGeom>
              <a:avLst/>
              <a:gdLst/>
              <a:ahLst/>
              <a:cxnLst/>
              <a:rect l="l" t="t" r="r" b="b"/>
              <a:pathLst>
                <a:path w="6384" h="6642" extrusionOk="0">
                  <a:moveTo>
                    <a:pt x="1" y="1"/>
                  </a:moveTo>
                  <a:lnTo>
                    <a:pt x="1869" y="6642"/>
                  </a:lnTo>
                  <a:lnTo>
                    <a:pt x="6384" y="6642"/>
                  </a:lnTo>
                  <a:lnTo>
                    <a:pt x="4515" y="1"/>
                  </a:lnTo>
                  <a:close/>
                </a:path>
              </a:pathLst>
            </a:custGeom>
            <a:solidFill>
              <a:srgbClr val="FFB3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35"/>
            <p:cNvSpPr/>
            <p:nvPr/>
          </p:nvSpPr>
          <p:spPr>
            <a:xfrm>
              <a:off x="5775125" y="1901825"/>
              <a:ext cx="39275" cy="63525"/>
            </a:xfrm>
            <a:custGeom>
              <a:avLst/>
              <a:gdLst/>
              <a:ahLst/>
              <a:cxnLst/>
              <a:rect l="l" t="t" r="r" b="b"/>
              <a:pathLst>
                <a:path w="1571" h="2541" extrusionOk="0">
                  <a:moveTo>
                    <a:pt x="674" y="1"/>
                  </a:moveTo>
                  <a:cubicBezTo>
                    <a:pt x="213" y="1"/>
                    <a:pt x="0" y="763"/>
                    <a:pt x="0" y="763"/>
                  </a:cubicBezTo>
                  <a:lnTo>
                    <a:pt x="498" y="2541"/>
                  </a:lnTo>
                  <a:cubicBezTo>
                    <a:pt x="498" y="2541"/>
                    <a:pt x="1195" y="1975"/>
                    <a:pt x="1385" y="1627"/>
                  </a:cubicBezTo>
                  <a:cubicBezTo>
                    <a:pt x="1570" y="1283"/>
                    <a:pt x="1561" y="419"/>
                    <a:pt x="923" y="71"/>
                  </a:cubicBezTo>
                  <a:cubicBezTo>
                    <a:pt x="833" y="22"/>
                    <a:pt x="750" y="1"/>
                    <a:pt x="674" y="1"/>
                  </a:cubicBezTo>
                  <a:close/>
                </a:path>
              </a:pathLst>
            </a:custGeom>
            <a:solidFill>
              <a:srgbClr val="FFA4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35"/>
            <p:cNvSpPr/>
            <p:nvPr/>
          </p:nvSpPr>
          <p:spPr>
            <a:xfrm>
              <a:off x="5853275" y="2052300"/>
              <a:ext cx="41875" cy="1825"/>
            </a:xfrm>
            <a:custGeom>
              <a:avLst/>
              <a:gdLst/>
              <a:ahLst/>
              <a:cxnLst/>
              <a:rect l="l" t="t" r="r" b="b"/>
              <a:pathLst>
                <a:path w="1675" h="73" extrusionOk="0">
                  <a:moveTo>
                    <a:pt x="0" y="0"/>
                  </a:moveTo>
                  <a:lnTo>
                    <a:pt x="0" y="73"/>
                  </a:lnTo>
                  <a:lnTo>
                    <a:pt x="1674" y="73"/>
                  </a:lnTo>
                  <a:lnTo>
                    <a:pt x="1674" y="0"/>
                  </a:lnTo>
                  <a:close/>
                </a:path>
              </a:pathLst>
            </a:custGeom>
            <a:solidFill>
              <a:srgbClr val="EBE9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35"/>
            <p:cNvSpPr/>
            <p:nvPr/>
          </p:nvSpPr>
          <p:spPr>
            <a:xfrm>
              <a:off x="5844900" y="2062475"/>
              <a:ext cx="51250" cy="50350"/>
            </a:xfrm>
            <a:custGeom>
              <a:avLst/>
              <a:gdLst/>
              <a:ahLst/>
              <a:cxnLst/>
              <a:rect l="l" t="t" r="r" b="b"/>
              <a:pathLst>
                <a:path w="2050" h="2014" extrusionOk="0">
                  <a:moveTo>
                    <a:pt x="1973" y="1"/>
                  </a:moveTo>
                  <a:cubicBezTo>
                    <a:pt x="1973" y="10"/>
                    <a:pt x="1810" y="1141"/>
                    <a:pt x="1109" y="1665"/>
                  </a:cubicBezTo>
                  <a:cubicBezTo>
                    <a:pt x="870" y="1845"/>
                    <a:pt x="592" y="1937"/>
                    <a:pt x="282" y="1937"/>
                  </a:cubicBezTo>
                  <a:cubicBezTo>
                    <a:pt x="194" y="1937"/>
                    <a:pt x="103" y="1929"/>
                    <a:pt x="10" y="1914"/>
                  </a:cubicBezTo>
                  <a:lnTo>
                    <a:pt x="1" y="1991"/>
                  </a:lnTo>
                  <a:cubicBezTo>
                    <a:pt x="96" y="2005"/>
                    <a:pt x="186" y="2014"/>
                    <a:pt x="277" y="2014"/>
                  </a:cubicBezTo>
                  <a:cubicBezTo>
                    <a:pt x="607" y="2014"/>
                    <a:pt x="896" y="1914"/>
                    <a:pt x="1150" y="1729"/>
                  </a:cubicBezTo>
                  <a:cubicBezTo>
                    <a:pt x="1883" y="1181"/>
                    <a:pt x="2041" y="59"/>
                    <a:pt x="2050" y="10"/>
                  </a:cubicBezTo>
                  <a:lnTo>
                    <a:pt x="1973" y="1"/>
                  </a:lnTo>
                  <a:close/>
                </a:path>
              </a:pathLst>
            </a:custGeom>
            <a:solidFill>
              <a:srgbClr val="EBE9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35"/>
            <p:cNvSpPr/>
            <p:nvPr/>
          </p:nvSpPr>
          <p:spPr>
            <a:xfrm>
              <a:off x="6006750" y="2047775"/>
              <a:ext cx="92975" cy="77500"/>
            </a:xfrm>
            <a:custGeom>
              <a:avLst/>
              <a:gdLst/>
              <a:ahLst/>
              <a:cxnLst/>
              <a:rect l="l" t="t" r="r" b="b"/>
              <a:pathLst>
                <a:path w="3719" h="3100" extrusionOk="0">
                  <a:moveTo>
                    <a:pt x="149" y="0"/>
                  </a:moveTo>
                  <a:lnTo>
                    <a:pt x="149" y="73"/>
                  </a:lnTo>
                  <a:lnTo>
                    <a:pt x="3307" y="73"/>
                  </a:lnTo>
                  <a:cubicBezTo>
                    <a:pt x="3348" y="313"/>
                    <a:pt x="3592" y="1887"/>
                    <a:pt x="2977" y="2629"/>
                  </a:cubicBezTo>
                  <a:cubicBezTo>
                    <a:pt x="2760" y="2891"/>
                    <a:pt x="2461" y="3027"/>
                    <a:pt x="2081" y="3027"/>
                  </a:cubicBezTo>
                  <a:cubicBezTo>
                    <a:pt x="285" y="3027"/>
                    <a:pt x="73" y="742"/>
                    <a:pt x="73" y="720"/>
                  </a:cubicBezTo>
                  <a:lnTo>
                    <a:pt x="0" y="729"/>
                  </a:lnTo>
                  <a:cubicBezTo>
                    <a:pt x="0" y="751"/>
                    <a:pt x="217" y="3099"/>
                    <a:pt x="2081" y="3099"/>
                  </a:cubicBezTo>
                  <a:cubicBezTo>
                    <a:pt x="2484" y="3099"/>
                    <a:pt x="2805" y="2959"/>
                    <a:pt x="3036" y="2679"/>
                  </a:cubicBezTo>
                  <a:cubicBezTo>
                    <a:pt x="3719" y="1846"/>
                    <a:pt x="3389" y="105"/>
                    <a:pt x="3375" y="32"/>
                  </a:cubicBezTo>
                  <a:lnTo>
                    <a:pt x="3370" y="0"/>
                  </a:lnTo>
                  <a:close/>
                </a:path>
              </a:pathLst>
            </a:custGeom>
            <a:solidFill>
              <a:srgbClr val="EBE9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35"/>
            <p:cNvSpPr/>
            <p:nvPr/>
          </p:nvSpPr>
          <p:spPr>
            <a:xfrm>
              <a:off x="5998825" y="1795350"/>
              <a:ext cx="101700" cy="253350"/>
            </a:xfrm>
            <a:custGeom>
              <a:avLst/>
              <a:gdLst/>
              <a:ahLst/>
              <a:cxnLst/>
              <a:rect l="l" t="t" r="r" b="b"/>
              <a:pathLst>
                <a:path w="4068" h="10134" extrusionOk="0">
                  <a:moveTo>
                    <a:pt x="516" y="0"/>
                  </a:moveTo>
                  <a:lnTo>
                    <a:pt x="516" y="0"/>
                  </a:lnTo>
                  <a:cubicBezTo>
                    <a:pt x="516" y="1"/>
                    <a:pt x="1" y="915"/>
                    <a:pt x="100" y="2018"/>
                  </a:cubicBezTo>
                  <a:cubicBezTo>
                    <a:pt x="177" y="2868"/>
                    <a:pt x="724" y="4895"/>
                    <a:pt x="634" y="6420"/>
                  </a:cubicBezTo>
                  <a:cubicBezTo>
                    <a:pt x="548" y="7949"/>
                    <a:pt x="788" y="10134"/>
                    <a:pt x="788" y="10134"/>
                  </a:cubicBezTo>
                  <a:lnTo>
                    <a:pt x="4067" y="10134"/>
                  </a:lnTo>
                  <a:cubicBezTo>
                    <a:pt x="4067" y="10134"/>
                    <a:pt x="3905" y="8777"/>
                    <a:pt x="3950" y="8229"/>
                  </a:cubicBezTo>
                  <a:lnTo>
                    <a:pt x="1986" y="7438"/>
                  </a:lnTo>
                  <a:lnTo>
                    <a:pt x="2348" y="6465"/>
                  </a:lnTo>
                  <a:cubicBezTo>
                    <a:pt x="2348" y="6465"/>
                    <a:pt x="2018" y="6139"/>
                    <a:pt x="2195" y="5623"/>
                  </a:cubicBezTo>
                  <a:cubicBezTo>
                    <a:pt x="2195" y="5623"/>
                    <a:pt x="1778" y="5329"/>
                    <a:pt x="1846" y="5013"/>
                  </a:cubicBezTo>
                  <a:cubicBezTo>
                    <a:pt x="1846" y="5013"/>
                    <a:pt x="874" y="3434"/>
                    <a:pt x="625" y="2593"/>
                  </a:cubicBezTo>
                  <a:cubicBezTo>
                    <a:pt x="376" y="1756"/>
                    <a:pt x="254" y="543"/>
                    <a:pt x="516" y="0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35"/>
            <p:cNvSpPr/>
            <p:nvPr/>
          </p:nvSpPr>
          <p:spPr>
            <a:xfrm>
              <a:off x="6031275" y="1984675"/>
              <a:ext cx="55325" cy="64025"/>
            </a:xfrm>
            <a:custGeom>
              <a:avLst/>
              <a:gdLst/>
              <a:ahLst/>
              <a:cxnLst/>
              <a:rect l="l" t="t" r="r" b="b"/>
              <a:pathLst>
                <a:path w="2213" h="2561" extrusionOk="0">
                  <a:moveTo>
                    <a:pt x="1028" y="0"/>
                  </a:moveTo>
                  <a:lnTo>
                    <a:pt x="1" y="2561"/>
                  </a:lnTo>
                  <a:lnTo>
                    <a:pt x="1638" y="2561"/>
                  </a:lnTo>
                  <a:cubicBezTo>
                    <a:pt x="1638" y="2561"/>
                    <a:pt x="1530" y="2077"/>
                    <a:pt x="1557" y="1778"/>
                  </a:cubicBezTo>
                  <a:cubicBezTo>
                    <a:pt x="1580" y="1475"/>
                    <a:pt x="2213" y="480"/>
                    <a:pt x="2213" y="480"/>
                  </a:cubicBezTo>
                  <a:lnTo>
                    <a:pt x="1028" y="0"/>
                  </a:lnTo>
                  <a:close/>
                </a:path>
              </a:pathLst>
            </a:custGeom>
            <a:solidFill>
              <a:srgbClr val="FFBC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35"/>
            <p:cNvSpPr/>
            <p:nvPr/>
          </p:nvSpPr>
          <p:spPr>
            <a:xfrm>
              <a:off x="6047350" y="1984675"/>
              <a:ext cx="39250" cy="24000"/>
            </a:xfrm>
            <a:custGeom>
              <a:avLst/>
              <a:gdLst/>
              <a:ahLst/>
              <a:cxnLst/>
              <a:rect l="l" t="t" r="r" b="b"/>
              <a:pathLst>
                <a:path w="1570" h="960" extrusionOk="0">
                  <a:moveTo>
                    <a:pt x="385" y="0"/>
                  </a:moveTo>
                  <a:lnTo>
                    <a:pt x="0" y="959"/>
                  </a:lnTo>
                  <a:lnTo>
                    <a:pt x="1280" y="959"/>
                  </a:lnTo>
                  <a:lnTo>
                    <a:pt x="1570" y="480"/>
                  </a:lnTo>
                  <a:lnTo>
                    <a:pt x="385" y="0"/>
                  </a:lnTo>
                  <a:close/>
                </a:path>
              </a:pathLst>
            </a:custGeom>
            <a:solidFill>
              <a:srgbClr val="FF8D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35"/>
            <p:cNvSpPr/>
            <p:nvPr/>
          </p:nvSpPr>
          <p:spPr>
            <a:xfrm>
              <a:off x="5940700" y="1738925"/>
              <a:ext cx="53975" cy="157100"/>
            </a:xfrm>
            <a:custGeom>
              <a:avLst/>
              <a:gdLst/>
              <a:ahLst/>
              <a:cxnLst/>
              <a:rect l="l" t="t" r="r" b="b"/>
              <a:pathLst>
                <a:path w="2159" h="6284" extrusionOk="0">
                  <a:moveTo>
                    <a:pt x="1421" y="0"/>
                  </a:moveTo>
                  <a:lnTo>
                    <a:pt x="1371" y="54"/>
                  </a:lnTo>
                  <a:cubicBezTo>
                    <a:pt x="1380" y="59"/>
                    <a:pt x="2077" y="670"/>
                    <a:pt x="1923" y="1326"/>
                  </a:cubicBezTo>
                  <a:cubicBezTo>
                    <a:pt x="1765" y="1995"/>
                    <a:pt x="842" y="2778"/>
                    <a:pt x="833" y="2787"/>
                  </a:cubicBezTo>
                  <a:lnTo>
                    <a:pt x="715" y="2882"/>
                  </a:lnTo>
                  <a:lnTo>
                    <a:pt x="864" y="2850"/>
                  </a:lnTo>
                  <a:cubicBezTo>
                    <a:pt x="867" y="2850"/>
                    <a:pt x="939" y="2834"/>
                    <a:pt x="1038" y="2834"/>
                  </a:cubicBezTo>
                  <a:cubicBezTo>
                    <a:pt x="1144" y="2834"/>
                    <a:pt x="1281" y="2852"/>
                    <a:pt x="1398" y="2927"/>
                  </a:cubicBezTo>
                  <a:cubicBezTo>
                    <a:pt x="1516" y="3004"/>
                    <a:pt x="1593" y="3126"/>
                    <a:pt x="1629" y="3289"/>
                  </a:cubicBezTo>
                  <a:cubicBezTo>
                    <a:pt x="1751" y="3886"/>
                    <a:pt x="18" y="6216"/>
                    <a:pt x="0" y="6238"/>
                  </a:cubicBezTo>
                  <a:lnTo>
                    <a:pt x="59" y="6284"/>
                  </a:lnTo>
                  <a:cubicBezTo>
                    <a:pt x="131" y="6189"/>
                    <a:pt x="1832" y="3904"/>
                    <a:pt x="1701" y="3275"/>
                  </a:cubicBezTo>
                  <a:cubicBezTo>
                    <a:pt x="1661" y="3090"/>
                    <a:pt x="1570" y="2950"/>
                    <a:pt x="1434" y="2864"/>
                  </a:cubicBezTo>
                  <a:cubicBezTo>
                    <a:pt x="1296" y="2776"/>
                    <a:pt x="1136" y="2759"/>
                    <a:pt x="1019" y="2759"/>
                  </a:cubicBezTo>
                  <a:cubicBezTo>
                    <a:pt x="1003" y="2759"/>
                    <a:pt x="987" y="2759"/>
                    <a:pt x="973" y="2760"/>
                  </a:cubicBezTo>
                  <a:cubicBezTo>
                    <a:pt x="1213" y="2542"/>
                    <a:pt x="1860" y="1914"/>
                    <a:pt x="1995" y="1344"/>
                  </a:cubicBezTo>
                  <a:cubicBezTo>
                    <a:pt x="2158" y="642"/>
                    <a:pt x="1452" y="23"/>
                    <a:pt x="1421" y="0"/>
                  </a:cubicBezTo>
                  <a:close/>
                </a:path>
              </a:pathLst>
            </a:custGeom>
            <a:solidFill>
              <a:srgbClr val="EBE9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35"/>
            <p:cNvSpPr/>
            <p:nvPr/>
          </p:nvSpPr>
          <p:spPr>
            <a:xfrm>
              <a:off x="5888675" y="1755075"/>
              <a:ext cx="46275" cy="141075"/>
            </a:xfrm>
            <a:custGeom>
              <a:avLst/>
              <a:gdLst/>
              <a:ahLst/>
              <a:cxnLst/>
              <a:rect l="l" t="t" r="r" b="b"/>
              <a:pathLst>
                <a:path w="1851" h="5643" extrusionOk="0">
                  <a:moveTo>
                    <a:pt x="584" y="1"/>
                  </a:moveTo>
                  <a:cubicBezTo>
                    <a:pt x="561" y="15"/>
                    <a:pt x="55" y="331"/>
                    <a:pt x="27" y="901"/>
                  </a:cubicBezTo>
                  <a:cubicBezTo>
                    <a:pt x="0" y="1363"/>
                    <a:pt x="303" y="1847"/>
                    <a:pt x="919" y="2335"/>
                  </a:cubicBezTo>
                  <a:cubicBezTo>
                    <a:pt x="778" y="2362"/>
                    <a:pt x="502" y="2453"/>
                    <a:pt x="380" y="2733"/>
                  </a:cubicBezTo>
                  <a:cubicBezTo>
                    <a:pt x="141" y="3290"/>
                    <a:pt x="616" y="4271"/>
                    <a:pt x="1792" y="5642"/>
                  </a:cubicBezTo>
                  <a:lnTo>
                    <a:pt x="1851" y="5592"/>
                  </a:lnTo>
                  <a:cubicBezTo>
                    <a:pt x="407" y="3914"/>
                    <a:pt x="290" y="3127"/>
                    <a:pt x="448" y="2765"/>
                  </a:cubicBezTo>
                  <a:cubicBezTo>
                    <a:pt x="597" y="2421"/>
                    <a:pt x="1009" y="2399"/>
                    <a:pt x="1014" y="2399"/>
                  </a:cubicBezTo>
                  <a:lnTo>
                    <a:pt x="1113" y="2394"/>
                  </a:lnTo>
                  <a:lnTo>
                    <a:pt x="1036" y="2331"/>
                  </a:lnTo>
                  <a:cubicBezTo>
                    <a:pt x="389" y="1838"/>
                    <a:pt x="77" y="1358"/>
                    <a:pt x="100" y="906"/>
                  </a:cubicBezTo>
                  <a:cubicBezTo>
                    <a:pt x="127" y="376"/>
                    <a:pt x="616" y="69"/>
                    <a:pt x="625" y="64"/>
                  </a:cubicBezTo>
                  <a:lnTo>
                    <a:pt x="584" y="1"/>
                  </a:lnTo>
                  <a:close/>
                </a:path>
              </a:pathLst>
            </a:custGeom>
            <a:solidFill>
              <a:srgbClr val="EBE9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35"/>
            <p:cNvSpPr/>
            <p:nvPr/>
          </p:nvSpPr>
          <p:spPr>
            <a:xfrm>
              <a:off x="5762000" y="1907300"/>
              <a:ext cx="43675" cy="52000"/>
            </a:xfrm>
            <a:custGeom>
              <a:avLst/>
              <a:gdLst/>
              <a:ahLst/>
              <a:cxnLst/>
              <a:rect l="l" t="t" r="r" b="b"/>
              <a:pathLst>
                <a:path w="1747" h="2080" extrusionOk="0">
                  <a:moveTo>
                    <a:pt x="1142" y="0"/>
                  </a:moveTo>
                  <a:cubicBezTo>
                    <a:pt x="990" y="0"/>
                    <a:pt x="543" y="492"/>
                    <a:pt x="417" y="689"/>
                  </a:cubicBezTo>
                  <a:cubicBezTo>
                    <a:pt x="1" y="1345"/>
                    <a:pt x="584" y="1942"/>
                    <a:pt x="584" y="1942"/>
                  </a:cubicBezTo>
                  <a:cubicBezTo>
                    <a:pt x="584" y="1942"/>
                    <a:pt x="743" y="2032"/>
                    <a:pt x="851" y="2073"/>
                  </a:cubicBezTo>
                  <a:cubicBezTo>
                    <a:pt x="863" y="2077"/>
                    <a:pt x="875" y="2079"/>
                    <a:pt x="889" y="2079"/>
                  </a:cubicBezTo>
                  <a:cubicBezTo>
                    <a:pt x="1112" y="2079"/>
                    <a:pt x="1650" y="1570"/>
                    <a:pt x="1557" y="1417"/>
                  </a:cubicBezTo>
                  <a:cubicBezTo>
                    <a:pt x="1545" y="1397"/>
                    <a:pt x="1522" y="1388"/>
                    <a:pt x="1493" y="1388"/>
                  </a:cubicBezTo>
                  <a:cubicBezTo>
                    <a:pt x="1319" y="1388"/>
                    <a:pt x="896" y="1697"/>
                    <a:pt x="896" y="1697"/>
                  </a:cubicBezTo>
                  <a:cubicBezTo>
                    <a:pt x="896" y="1697"/>
                    <a:pt x="1747" y="996"/>
                    <a:pt x="1647" y="784"/>
                  </a:cubicBezTo>
                  <a:cubicBezTo>
                    <a:pt x="1639" y="767"/>
                    <a:pt x="1624" y="759"/>
                    <a:pt x="1603" y="759"/>
                  </a:cubicBezTo>
                  <a:cubicBezTo>
                    <a:pt x="1428" y="759"/>
                    <a:pt x="860" y="1259"/>
                    <a:pt x="860" y="1259"/>
                  </a:cubicBezTo>
                  <a:cubicBezTo>
                    <a:pt x="860" y="1259"/>
                    <a:pt x="1697" y="422"/>
                    <a:pt x="1580" y="313"/>
                  </a:cubicBezTo>
                  <a:cubicBezTo>
                    <a:pt x="1573" y="307"/>
                    <a:pt x="1563" y="304"/>
                    <a:pt x="1551" y="304"/>
                  </a:cubicBezTo>
                  <a:cubicBezTo>
                    <a:pt x="1388" y="304"/>
                    <a:pt x="779" y="815"/>
                    <a:pt x="779" y="815"/>
                  </a:cubicBezTo>
                  <a:cubicBezTo>
                    <a:pt x="779" y="815"/>
                    <a:pt x="1344" y="146"/>
                    <a:pt x="1172" y="10"/>
                  </a:cubicBezTo>
                  <a:cubicBezTo>
                    <a:pt x="1164" y="3"/>
                    <a:pt x="1154" y="0"/>
                    <a:pt x="1142" y="0"/>
                  </a:cubicBezTo>
                  <a:close/>
                </a:path>
              </a:pathLst>
            </a:custGeom>
            <a:solidFill>
              <a:srgbClr val="FFBC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35"/>
            <p:cNvSpPr/>
            <p:nvPr/>
          </p:nvSpPr>
          <p:spPr>
            <a:xfrm>
              <a:off x="5868100" y="1625675"/>
              <a:ext cx="69125" cy="37975"/>
            </a:xfrm>
            <a:custGeom>
              <a:avLst/>
              <a:gdLst/>
              <a:ahLst/>
              <a:cxnLst/>
              <a:rect l="l" t="t" r="r" b="b"/>
              <a:pathLst>
                <a:path w="2765" h="1519" extrusionOk="0">
                  <a:moveTo>
                    <a:pt x="1670" y="0"/>
                  </a:moveTo>
                  <a:cubicBezTo>
                    <a:pt x="1510" y="0"/>
                    <a:pt x="1347" y="38"/>
                    <a:pt x="1190" y="83"/>
                  </a:cubicBezTo>
                  <a:cubicBezTo>
                    <a:pt x="923" y="160"/>
                    <a:pt x="660" y="273"/>
                    <a:pt x="452" y="454"/>
                  </a:cubicBezTo>
                  <a:cubicBezTo>
                    <a:pt x="163" y="707"/>
                    <a:pt x="0" y="1087"/>
                    <a:pt x="18" y="1463"/>
                  </a:cubicBezTo>
                  <a:lnTo>
                    <a:pt x="18" y="1449"/>
                  </a:lnTo>
                  <a:cubicBezTo>
                    <a:pt x="105" y="1497"/>
                    <a:pt x="203" y="1519"/>
                    <a:pt x="303" y="1519"/>
                  </a:cubicBezTo>
                  <a:cubicBezTo>
                    <a:pt x="458" y="1519"/>
                    <a:pt x="619" y="1467"/>
                    <a:pt x="751" y="1381"/>
                  </a:cubicBezTo>
                  <a:cubicBezTo>
                    <a:pt x="968" y="1241"/>
                    <a:pt x="1117" y="1024"/>
                    <a:pt x="1253" y="802"/>
                  </a:cubicBezTo>
                  <a:cubicBezTo>
                    <a:pt x="1307" y="949"/>
                    <a:pt x="1464" y="1028"/>
                    <a:pt x="1624" y="1028"/>
                  </a:cubicBezTo>
                  <a:cubicBezTo>
                    <a:pt x="1667" y="1028"/>
                    <a:pt x="1710" y="1022"/>
                    <a:pt x="1751" y="1011"/>
                  </a:cubicBezTo>
                  <a:cubicBezTo>
                    <a:pt x="1945" y="956"/>
                    <a:pt x="2095" y="802"/>
                    <a:pt x="2194" y="631"/>
                  </a:cubicBezTo>
                  <a:cubicBezTo>
                    <a:pt x="2298" y="866"/>
                    <a:pt x="2425" y="1096"/>
                    <a:pt x="2565" y="1318"/>
                  </a:cubicBezTo>
                  <a:cubicBezTo>
                    <a:pt x="2587" y="1357"/>
                    <a:pt x="2625" y="1400"/>
                    <a:pt x="2671" y="1400"/>
                  </a:cubicBezTo>
                  <a:cubicBezTo>
                    <a:pt x="2673" y="1400"/>
                    <a:pt x="2676" y="1400"/>
                    <a:pt x="2678" y="1400"/>
                  </a:cubicBezTo>
                  <a:cubicBezTo>
                    <a:pt x="2750" y="1391"/>
                    <a:pt x="2764" y="1291"/>
                    <a:pt x="2755" y="1219"/>
                  </a:cubicBezTo>
                  <a:cubicBezTo>
                    <a:pt x="2714" y="952"/>
                    <a:pt x="2633" y="680"/>
                    <a:pt x="2479" y="459"/>
                  </a:cubicBezTo>
                  <a:cubicBezTo>
                    <a:pt x="2325" y="232"/>
                    <a:pt x="2085" y="56"/>
                    <a:pt x="1810" y="11"/>
                  </a:cubicBezTo>
                  <a:cubicBezTo>
                    <a:pt x="1763" y="4"/>
                    <a:pt x="1717" y="0"/>
                    <a:pt x="1670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35"/>
            <p:cNvSpPr/>
            <p:nvPr/>
          </p:nvSpPr>
          <p:spPr>
            <a:xfrm>
              <a:off x="5754875" y="1849175"/>
              <a:ext cx="159600" cy="166050"/>
            </a:xfrm>
            <a:custGeom>
              <a:avLst/>
              <a:gdLst/>
              <a:ahLst/>
              <a:cxnLst/>
              <a:rect l="l" t="t" r="r" b="b"/>
              <a:pathLst>
                <a:path w="6384" h="6642" extrusionOk="0">
                  <a:moveTo>
                    <a:pt x="1" y="1"/>
                  </a:moveTo>
                  <a:lnTo>
                    <a:pt x="4416" y="114"/>
                  </a:lnTo>
                  <a:lnTo>
                    <a:pt x="6221" y="6411"/>
                  </a:lnTo>
                  <a:lnTo>
                    <a:pt x="5379" y="6642"/>
                  </a:lnTo>
                  <a:lnTo>
                    <a:pt x="6384" y="6642"/>
                  </a:lnTo>
                  <a:lnTo>
                    <a:pt x="4515" y="1"/>
                  </a:lnTo>
                  <a:close/>
                </a:path>
              </a:pathLst>
            </a:custGeom>
            <a:solidFill>
              <a:srgbClr val="FFA4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8" name="Google Shape;298;p35"/>
          <p:cNvSpPr/>
          <p:nvPr/>
        </p:nvSpPr>
        <p:spPr>
          <a:xfrm>
            <a:off x="1550250" y="4053663"/>
            <a:ext cx="458200" cy="456875"/>
          </a:xfrm>
          <a:custGeom>
            <a:avLst/>
            <a:gdLst/>
            <a:ahLst/>
            <a:cxnLst/>
            <a:rect l="l" t="t" r="r" b="b"/>
            <a:pathLst>
              <a:path w="18328" h="18275" extrusionOk="0">
                <a:moveTo>
                  <a:pt x="9411" y="1002"/>
                </a:moveTo>
                <a:cubicBezTo>
                  <a:pt x="9774" y="1002"/>
                  <a:pt x="10120" y="1018"/>
                  <a:pt x="10449" y="1051"/>
                </a:cubicBezTo>
                <a:cubicBezTo>
                  <a:pt x="10664" y="1068"/>
                  <a:pt x="10960" y="1480"/>
                  <a:pt x="10993" y="2123"/>
                </a:cubicBezTo>
                <a:cubicBezTo>
                  <a:pt x="11043" y="3523"/>
                  <a:pt x="11076" y="5040"/>
                  <a:pt x="11092" y="6737"/>
                </a:cubicBezTo>
                <a:lnTo>
                  <a:pt x="11092" y="7232"/>
                </a:lnTo>
                <a:lnTo>
                  <a:pt x="11586" y="7248"/>
                </a:lnTo>
                <a:cubicBezTo>
                  <a:pt x="13086" y="7265"/>
                  <a:pt x="14619" y="7314"/>
                  <a:pt x="16168" y="7380"/>
                </a:cubicBezTo>
                <a:cubicBezTo>
                  <a:pt x="16827" y="7397"/>
                  <a:pt x="17207" y="7710"/>
                  <a:pt x="17223" y="7924"/>
                </a:cubicBezTo>
                <a:cubicBezTo>
                  <a:pt x="17305" y="8863"/>
                  <a:pt x="17322" y="9671"/>
                  <a:pt x="17256" y="10429"/>
                </a:cubicBezTo>
                <a:cubicBezTo>
                  <a:pt x="17239" y="10627"/>
                  <a:pt x="16811" y="10940"/>
                  <a:pt x="16185" y="10956"/>
                </a:cubicBezTo>
                <a:cubicBezTo>
                  <a:pt x="14784" y="11006"/>
                  <a:pt x="13268" y="11039"/>
                  <a:pt x="11570" y="11055"/>
                </a:cubicBezTo>
                <a:lnTo>
                  <a:pt x="11076" y="11055"/>
                </a:lnTo>
                <a:lnTo>
                  <a:pt x="11059" y="11550"/>
                </a:lnTo>
                <a:cubicBezTo>
                  <a:pt x="11043" y="13033"/>
                  <a:pt x="11010" y="14549"/>
                  <a:pt x="10960" y="16115"/>
                </a:cubicBezTo>
                <a:cubicBezTo>
                  <a:pt x="10944" y="16758"/>
                  <a:pt x="10647" y="17186"/>
                  <a:pt x="10433" y="17219"/>
                </a:cubicBezTo>
                <a:cubicBezTo>
                  <a:pt x="10124" y="17254"/>
                  <a:pt x="9803" y="17271"/>
                  <a:pt x="9465" y="17271"/>
                </a:cubicBezTo>
                <a:cubicBezTo>
                  <a:pt x="8992" y="17271"/>
                  <a:pt x="8485" y="17237"/>
                  <a:pt x="7928" y="17170"/>
                </a:cubicBezTo>
                <a:cubicBezTo>
                  <a:pt x="7730" y="17153"/>
                  <a:pt x="7433" y="16758"/>
                  <a:pt x="7400" y="16099"/>
                </a:cubicBezTo>
                <a:cubicBezTo>
                  <a:pt x="7334" y="14764"/>
                  <a:pt x="7301" y="13297"/>
                  <a:pt x="7268" y="11517"/>
                </a:cubicBezTo>
                <a:lnTo>
                  <a:pt x="7268" y="11039"/>
                </a:lnTo>
                <a:lnTo>
                  <a:pt x="6774" y="11022"/>
                </a:lnTo>
                <a:cubicBezTo>
                  <a:pt x="5274" y="11006"/>
                  <a:pt x="3758" y="10973"/>
                  <a:pt x="2192" y="10940"/>
                </a:cubicBezTo>
                <a:cubicBezTo>
                  <a:pt x="1549" y="10923"/>
                  <a:pt x="1121" y="10610"/>
                  <a:pt x="1088" y="10396"/>
                </a:cubicBezTo>
                <a:cubicBezTo>
                  <a:pt x="1006" y="9671"/>
                  <a:pt x="1022" y="8847"/>
                  <a:pt x="1137" y="7907"/>
                </a:cubicBezTo>
                <a:cubicBezTo>
                  <a:pt x="1154" y="7710"/>
                  <a:pt x="1549" y="7397"/>
                  <a:pt x="2209" y="7364"/>
                </a:cubicBezTo>
                <a:cubicBezTo>
                  <a:pt x="3544" y="7298"/>
                  <a:pt x="4994" y="7265"/>
                  <a:pt x="6790" y="7232"/>
                </a:cubicBezTo>
                <a:lnTo>
                  <a:pt x="7268" y="7232"/>
                </a:lnTo>
                <a:lnTo>
                  <a:pt x="7285" y="6737"/>
                </a:lnTo>
                <a:cubicBezTo>
                  <a:pt x="7301" y="5221"/>
                  <a:pt x="7334" y="3688"/>
                  <a:pt x="7400" y="2139"/>
                </a:cubicBezTo>
                <a:cubicBezTo>
                  <a:pt x="7433" y="1480"/>
                  <a:pt x="7746" y="1101"/>
                  <a:pt x="7944" y="1084"/>
                </a:cubicBezTo>
                <a:cubicBezTo>
                  <a:pt x="8472" y="1035"/>
                  <a:pt x="8966" y="1002"/>
                  <a:pt x="9411" y="1002"/>
                </a:cubicBezTo>
                <a:close/>
                <a:moveTo>
                  <a:pt x="9413" y="0"/>
                </a:moveTo>
                <a:cubicBezTo>
                  <a:pt x="8929" y="0"/>
                  <a:pt x="8415" y="25"/>
                  <a:pt x="7862" y="79"/>
                </a:cubicBezTo>
                <a:cubicBezTo>
                  <a:pt x="7071" y="145"/>
                  <a:pt x="6444" y="1002"/>
                  <a:pt x="6395" y="2090"/>
                </a:cubicBezTo>
                <a:cubicBezTo>
                  <a:pt x="6345" y="3491"/>
                  <a:pt x="6312" y="4875"/>
                  <a:pt x="6280" y="6243"/>
                </a:cubicBezTo>
                <a:cubicBezTo>
                  <a:pt x="4697" y="6259"/>
                  <a:pt x="3379" y="6309"/>
                  <a:pt x="2159" y="6358"/>
                </a:cubicBezTo>
                <a:cubicBezTo>
                  <a:pt x="1071" y="6408"/>
                  <a:pt x="231" y="7017"/>
                  <a:pt x="132" y="7792"/>
                </a:cubicBezTo>
                <a:cubicBezTo>
                  <a:pt x="17" y="8814"/>
                  <a:pt x="0" y="9704"/>
                  <a:pt x="99" y="10511"/>
                </a:cubicBezTo>
                <a:cubicBezTo>
                  <a:pt x="182" y="11303"/>
                  <a:pt x="1055" y="11912"/>
                  <a:pt x="2176" y="11945"/>
                </a:cubicBezTo>
                <a:cubicBezTo>
                  <a:pt x="3560" y="11978"/>
                  <a:pt x="4928" y="12011"/>
                  <a:pt x="6280" y="12028"/>
                </a:cubicBezTo>
                <a:cubicBezTo>
                  <a:pt x="6296" y="13593"/>
                  <a:pt x="6345" y="14912"/>
                  <a:pt x="6395" y="16148"/>
                </a:cubicBezTo>
                <a:cubicBezTo>
                  <a:pt x="6444" y="17236"/>
                  <a:pt x="7038" y="18076"/>
                  <a:pt x="7829" y="18175"/>
                </a:cubicBezTo>
                <a:cubicBezTo>
                  <a:pt x="8389" y="18241"/>
                  <a:pt x="8933" y="18274"/>
                  <a:pt x="9427" y="18274"/>
                </a:cubicBezTo>
                <a:cubicBezTo>
                  <a:pt x="9823" y="18274"/>
                  <a:pt x="10186" y="18258"/>
                  <a:pt x="10548" y="18208"/>
                </a:cubicBezTo>
                <a:cubicBezTo>
                  <a:pt x="11339" y="18126"/>
                  <a:pt x="11949" y="17252"/>
                  <a:pt x="11966" y="16131"/>
                </a:cubicBezTo>
                <a:cubicBezTo>
                  <a:pt x="12015" y="14747"/>
                  <a:pt x="12031" y="13396"/>
                  <a:pt x="12064" y="12061"/>
                </a:cubicBezTo>
                <a:cubicBezTo>
                  <a:pt x="13581" y="12044"/>
                  <a:pt x="14949" y="12011"/>
                  <a:pt x="16218" y="11962"/>
                </a:cubicBezTo>
                <a:cubicBezTo>
                  <a:pt x="17322" y="11912"/>
                  <a:pt x="18179" y="11303"/>
                  <a:pt x="18261" y="10511"/>
                </a:cubicBezTo>
                <a:cubicBezTo>
                  <a:pt x="18327" y="9704"/>
                  <a:pt x="18311" y="8830"/>
                  <a:pt x="18228" y="7825"/>
                </a:cubicBezTo>
                <a:cubicBezTo>
                  <a:pt x="18162" y="7034"/>
                  <a:pt x="17305" y="6408"/>
                  <a:pt x="16218" y="6375"/>
                </a:cubicBezTo>
                <a:cubicBezTo>
                  <a:pt x="14817" y="6309"/>
                  <a:pt x="13449" y="6276"/>
                  <a:pt x="12081" y="6243"/>
                </a:cubicBezTo>
                <a:cubicBezTo>
                  <a:pt x="12081" y="4727"/>
                  <a:pt x="12048" y="3359"/>
                  <a:pt x="11998" y="2090"/>
                </a:cubicBezTo>
                <a:cubicBezTo>
                  <a:pt x="11949" y="985"/>
                  <a:pt x="11339" y="128"/>
                  <a:pt x="10548" y="46"/>
                </a:cubicBezTo>
                <a:cubicBezTo>
                  <a:pt x="10185" y="16"/>
                  <a:pt x="9809" y="0"/>
                  <a:pt x="9413" y="0"/>
                </a:cubicBezTo>
                <a:close/>
              </a:path>
            </a:pathLst>
          </a:custGeom>
          <a:solidFill>
            <a:srgbClr val="DD44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Google Shape;299;p35"/>
          <p:cNvSpPr/>
          <p:nvPr/>
        </p:nvSpPr>
        <p:spPr>
          <a:xfrm>
            <a:off x="8102075" y="304400"/>
            <a:ext cx="258350" cy="257525"/>
          </a:xfrm>
          <a:custGeom>
            <a:avLst/>
            <a:gdLst/>
            <a:ahLst/>
            <a:cxnLst/>
            <a:rect l="l" t="t" r="r" b="b"/>
            <a:pathLst>
              <a:path w="10334" h="10301" extrusionOk="0">
                <a:moveTo>
                  <a:pt x="5330" y="1"/>
                </a:moveTo>
                <a:cubicBezTo>
                  <a:pt x="5030" y="1"/>
                  <a:pt x="4724" y="19"/>
                  <a:pt x="4417" y="47"/>
                </a:cubicBezTo>
                <a:cubicBezTo>
                  <a:pt x="4087" y="80"/>
                  <a:pt x="3840" y="476"/>
                  <a:pt x="3807" y="970"/>
                </a:cubicBezTo>
                <a:cubicBezTo>
                  <a:pt x="3774" y="1893"/>
                  <a:pt x="3758" y="2816"/>
                  <a:pt x="3741" y="3723"/>
                </a:cubicBezTo>
                <a:cubicBezTo>
                  <a:pt x="2818" y="3739"/>
                  <a:pt x="1895" y="3756"/>
                  <a:pt x="989" y="3805"/>
                </a:cubicBezTo>
                <a:cubicBezTo>
                  <a:pt x="511" y="3821"/>
                  <a:pt x="115" y="4069"/>
                  <a:pt x="66" y="4382"/>
                </a:cubicBezTo>
                <a:cubicBezTo>
                  <a:pt x="17" y="4926"/>
                  <a:pt x="0" y="5453"/>
                  <a:pt x="50" y="5931"/>
                </a:cubicBezTo>
                <a:cubicBezTo>
                  <a:pt x="83" y="6261"/>
                  <a:pt x="495" y="6508"/>
                  <a:pt x="1005" y="6524"/>
                </a:cubicBezTo>
                <a:cubicBezTo>
                  <a:pt x="1928" y="6557"/>
                  <a:pt x="2835" y="6574"/>
                  <a:pt x="3725" y="6590"/>
                </a:cubicBezTo>
                <a:cubicBezTo>
                  <a:pt x="3741" y="7513"/>
                  <a:pt x="3774" y="8420"/>
                  <a:pt x="3807" y="9326"/>
                </a:cubicBezTo>
                <a:cubicBezTo>
                  <a:pt x="3840" y="9821"/>
                  <a:pt x="4087" y="10216"/>
                  <a:pt x="4401" y="10249"/>
                </a:cubicBezTo>
                <a:cubicBezTo>
                  <a:pt x="4692" y="10284"/>
                  <a:pt x="4979" y="10301"/>
                  <a:pt x="5256" y="10301"/>
                </a:cubicBezTo>
                <a:cubicBezTo>
                  <a:pt x="5496" y="10301"/>
                  <a:pt x="5728" y="10289"/>
                  <a:pt x="5950" y="10266"/>
                </a:cubicBezTo>
                <a:cubicBezTo>
                  <a:pt x="6279" y="10233"/>
                  <a:pt x="6527" y="9821"/>
                  <a:pt x="6543" y="9326"/>
                </a:cubicBezTo>
                <a:cubicBezTo>
                  <a:pt x="6560" y="8387"/>
                  <a:pt x="6576" y="7480"/>
                  <a:pt x="6593" y="6590"/>
                </a:cubicBezTo>
                <a:cubicBezTo>
                  <a:pt x="7548" y="6590"/>
                  <a:pt x="8488" y="6574"/>
                  <a:pt x="9361" y="6541"/>
                </a:cubicBezTo>
                <a:cubicBezTo>
                  <a:pt x="9856" y="6524"/>
                  <a:pt x="10251" y="6261"/>
                  <a:pt x="10284" y="5948"/>
                </a:cubicBezTo>
                <a:cubicBezTo>
                  <a:pt x="10334" y="5453"/>
                  <a:pt x="10317" y="4942"/>
                  <a:pt x="10268" y="4398"/>
                </a:cubicBezTo>
                <a:cubicBezTo>
                  <a:pt x="10235" y="4085"/>
                  <a:pt x="9839" y="3821"/>
                  <a:pt x="9345" y="3805"/>
                </a:cubicBezTo>
                <a:cubicBezTo>
                  <a:pt x="8422" y="3756"/>
                  <a:pt x="7516" y="3739"/>
                  <a:pt x="6609" y="3723"/>
                </a:cubicBezTo>
                <a:cubicBezTo>
                  <a:pt x="6609" y="2767"/>
                  <a:pt x="6593" y="1844"/>
                  <a:pt x="6560" y="954"/>
                </a:cubicBezTo>
                <a:cubicBezTo>
                  <a:pt x="6527" y="459"/>
                  <a:pt x="6279" y="64"/>
                  <a:pt x="5966" y="31"/>
                </a:cubicBezTo>
                <a:cubicBezTo>
                  <a:pt x="5759" y="10"/>
                  <a:pt x="5546" y="1"/>
                  <a:pt x="533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p35"/>
          <p:cNvSpPr/>
          <p:nvPr/>
        </p:nvSpPr>
        <p:spPr>
          <a:xfrm>
            <a:off x="6327788" y="804788"/>
            <a:ext cx="258350" cy="257525"/>
          </a:xfrm>
          <a:custGeom>
            <a:avLst/>
            <a:gdLst/>
            <a:ahLst/>
            <a:cxnLst/>
            <a:rect l="l" t="t" r="r" b="b"/>
            <a:pathLst>
              <a:path w="10334" h="10301" extrusionOk="0">
                <a:moveTo>
                  <a:pt x="5330" y="1"/>
                </a:moveTo>
                <a:cubicBezTo>
                  <a:pt x="5030" y="1"/>
                  <a:pt x="4724" y="19"/>
                  <a:pt x="4417" y="47"/>
                </a:cubicBezTo>
                <a:cubicBezTo>
                  <a:pt x="4087" y="80"/>
                  <a:pt x="3840" y="476"/>
                  <a:pt x="3807" y="970"/>
                </a:cubicBezTo>
                <a:cubicBezTo>
                  <a:pt x="3774" y="1893"/>
                  <a:pt x="3758" y="2816"/>
                  <a:pt x="3741" y="3723"/>
                </a:cubicBezTo>
                <a:cubicBezTo>
                  <a:pt x="2818" y="3739"/>
                  <a:pt x="1895" y="3756"/>
                  <a:pt x="989" y="3805"/>
                </a:cubicBezTo>
                <a:cubicBezTo>
                  <a:pt x="511" y="3821"/>
                  <a:pt x="115" y="4069"/>
                  <a:pt x="66" y="4382"/>
                </a:cubicBezTo>
                <a:cubicBezTo>
                  <a:pt x="17" y="4926"/>
                  <a:pt x="0" y="5453"/>
                  <a:pt x="50" y="5931"/>
                </a:cubicBezTo>
                <a:cubicBezTo>
                  <a:pt x="83" y="6261"/>
                  <a:pt x="495" y="6508"/>
                  <a:pt x="1005" y="6524"/>
                </a:cubicBezTo>
                <a:cubicBezTo>
                  <a:pt x="1928" y="6557"/>
                  <a:pt x="2835" y="6574"/>
                  <a:pt x="3725" y="6590"/>
                </a:cubicBezTo>
                <a:cubicBezTo>
                  <a:pt x="3741" y="7513"/>
                  <a:pt x="3774" y="8420"/>
                  <a:pt x="3807" y="9326"/>
                </a:cubicBezTo>
                <a:cubicBezTo>
                  <a:pt x="3840" y="9821"/>
                  <a:pt x="4087" y="10216"/>
                  <a:pt x="4401" y="10249"/>
                </a:cubicBezTo>
                <a:cubicBezTo>
                  <a:pt x="4692" y="10284"/>
                  <a:pt x="4979" y="10301"/>
                  <a:pt x="5256" y="10301"/>
                </a:cubicBezTo>
                <a:cubicBezTo>
                  <a:pt x="5496" y="10301"/>
                  <a:pt x="5728" y="10289"/>
                  <a:pt x="5950" y="10266"/>
                </a:cubicBezTo>
                <a:cubicBezTo>
                  <a:pt x="6279" y="10233"/>
                  <a:pt x="6527" y="9821"/>
                  <a:pt x="6543" y="9326"/>
                </a:cubicBezTo>
                <a:cubicBezTo>
                  <a:pt x="6560" y="8387"/>
                  <a:pt x="6576" y="7480"/>
                  <a:pt x="6593" y="6590"/>
                </a:cubicBezTo>
                <a:cubicBezTo>
                  <a:pt x="7548" y="6590"/>
                  <a:pt x="8488" y="6574"/>
                  <a:pt x="9361" y="6541"/>
                </a:cubicBezTo>
                <a:cubicBezTo>
                  <a:pt x="9856" y="6524"/>
                  <a:pt x="10251" y="6261"/>
                  <a:pt x="10284" y="5948"/>
                </a:cubicBezTo>
                <a:cubicBezTo>
                  <a:pt x="10334" y="5453"/>
                  <a:pt x="10317" y="4942"/>
                  <a:pt x="10268" y="4398"/>
                </a:cubicBezTo>
                <a:cubicBezTo>
                  <a:pt x="10235" y="4085"/>
                  <a:pt x="9839" y="3821"/>
                  <a:pt x="9345" y="3805"/>
                </a:cubicBezTo>
                <a:cubicBezTo>
                  <a:pt x="8422" y="3756"/>
                  <a:pt x="7516" y="3739"/>
                  <a:pt x="6609" y="3723"/>
                </a:cubicBezTo>
                <a:cubicBezTo>
                  <a:pt x="6609" y="2767"/>
                  <a:pt x="6593" y="1844"/>
                  <a:pt x="6560" y="954"/>
                </a:cubicBezTo>
                <a:cubicBezTo>
                  <a:pt x="6527" y="459"/>
                  <a:pt x="6279" y="64"/>
                  <a:pt x="5966" y="31"/>
                </a:cubicBezTo>
                <a:cubicBezTo>
                  <a:pt x="5759" y="10"/>
                  <a:pt x="5546" y="1"/>
                  <a:pt x="533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25"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6"/>
          <p:cNvSpPr/>
          <p:nvPr/>
        </p:nvSpPr>
        <p:spPr>
          <a:xfrm rot="10800000" flipH="1">
            <a:off x="-178490" y="-32200"/>
            <a:ext cx="3810089" cy="1378126"/>
          </a:xfrm>
          <a:custGeom>
            <a:avLst/>
            <a:gdLst/>
            <a:ahLst/>
            <a:cxnLst/>
            <a:rect l="l" t="t" r="r" b="b"/>
            <a:pathLst>
              <a:path w="95163" h="57620" extrusionOk="0">
                <a:moveTo>
                  <a:pt x="12423" y="1"/>
                </a:moveTo>
                <a:cubicBezTo>
                  <a:pt x="7840" y="1"/>
                  <a:pt x="4431" y="2030"/>
                  <a:pt x="1797" y="6660"/>
                </a:cubicBezTo>
                <a:cubicBezTo>
                  <a:pt x="1121" y="7863"/>
                  <a:pt x="528" y="9066"/>
                  <a:pt x="0" y="10269"/>
                </a:cubicBezTo>
                <a:lnTo>
                  <a:pt x="0" y="57619"/>
                </a:lnTo>
                <a:lnTo>
                  <a:pt x="94586" y="57619"/>
                </a:lnTo>
                <a:cubicBezTo>
                  <a:pt x="95163" y="50994"/>
                  <a:pt x="93745" y="44270"/>
                  <a:pt x="90086" y="38732"/>
                </a:cubicBezTo>
                <a:cubicBezTo>
                  <a:pt x="87268" y="34447"/>
                  <a:pt x="82901" y="30838"/>
                  <a:pt x="77791" y="30376"/>
                </a:cubicBezTo>
                <a:cubicBezTo>
                  <a:pt x="77398" y="30340"/>
                  <a:pt x="77006" y="30323"/>
                  <a:pt x="76617" y="30323"/>
                </a:cubicBezTo>
                <a:cubicBezTo>
                  <a:pt x="71448" y="30323"/>
                  <a:pt x="66660" y="33354"/>
                  <a:pt x="62200" y="36128"/>
                </a:cubicBezTo>
                <a:cubicBezTo>
                  <a:pt x="58222" y="38603"/>
                  <a:pt x="53722" y="41020"/>
                  <a:pt x="49171" y="41020"/>
                </a:cubicBezTo>
                <a:cubicBezTo>
                  <a:pt x="48235" y="41020"/>
                  <a:pt x="47298" y="40918"/>
                  <a:pt x="46362" y="40693"/>
                </a:cubicBezTo>
                <a:cubicBezTo>
                  <a:pt x="39951" y="39144"/>
                  <a:pt x="36226" y="32453"/>
                  <a:pt x="34413" y="26108"/>
                </a:cubicBezTo>
                <a:cubicBezTo>
                  <a:pt x="32600" y="19762"/>
                  <a:pt x="31809" y="12873"/>
                  <a:pt x="27903" y="7550"/>
                </a:cubicBezTo>
                <a:cubicBezTo>
                  <a:pt x="25134" y="3792"/>
                  <a:pt x="20849" y="1304"/>
                  <a:pt x="16300" y="414"/>
                </a:cubicBezTo>
                <a:cubicBezTo>
                  <a:pt x="14921" y="142"/>
                  <a:pt x="13631" y="1"/>
                  <a:pt x="12423" y="1"/>
                </a:cubicBezTo>
                <a:close/>
              </a:path>
            </a:pathLst>
          </a:custGeom>
          <a:solidFill>
            <a:srgbClr val="F4F4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36"/>
          <p:cNvSpPr/>
          <p:nvPr/>
        </p:nvSpPr>
        <p:spPr>
          <a:xfrm flipH="1">
            <a:off x="5352385" y="3816800"/>
            <a:ext cx="3810089" cy="1378126"/>
          </a:xfrm>
          <a:custGeom>
            <a:avLst/>
            <a:gdLst/>
            <a:ahLst/>
            <a:cxnLst/>
            <a:rect l="l" t="t" r="r" b="b"/>
            <a:pathLst>
              <a:path w="95163" h="57620" extrusionOk="0">
                <a:moveTo>
                  <a:pt x="12423" y="1"/>
                </a:moveTo>
                <a:cubicBezTo>
                  <a:pt x="7840" y="1"/>
                  <a:pt x="4431" y="2030"/>
                  <a:pt x="1797" y="6660"/>
                </a:cubicBezTo>
                <a:cubicBezTo>
                  <a:pt x="1121" y="7863"/>
                  <a:pt x="528" y="9066"/>
                  <a:pt x="0" y="10269"/>
                </a:cubicBezTo>
                <a:lnTo>
                  <a:pt x="0" y="57619"/>
                </a:lnTo>
                <a:lnTo>
                  <a:pt x="94586" y="57619"/>
                </a:lnTo>
                <a:cubicBezTo>
                  <a:pt x="95163" y="50994"/>
                  <a:pt x="93745" y="44270"/>
                  <a:pt x="90086" y="38732"/>
                </a:cubicBezTo>
                <a:cubicBezTo>
                  <a:pt x="87268" y="34447"/>
                  <a:pt x="82901" y="30838"/>
                  <a:pt x="77791" y="30376"/>
                </a:cubicBezTo>
                <a:cubicBezTo>
                  <a:pt x="77398" y="30340"/>
                  <a:pt x="77006" y="30323"/>
                  <a:pt x="76617" y="30323"/>
                </a:cubicBezTo>
                <a:cubicBezTo>
                  <a:pt x="71448" y="30323"/>
                  <a:pt x="66660" y="33354"/>
                  <a:pt x="62200" y="36128"/>
                </a:cubicBezTo>
                <a:cubicBezTo>
                  <a:pt x="58222" y="38603"/>
                  <a:pt x="53722" y="41020"/>
                  <a:pt x="49171" y="41020"/>
                </a:cubicBezTo>
                <a:cubicBezTo>
                  <a:pt x="48235" y="41020"/>
                  <a:pt x="47298" y="40918"/>
                  <a:pt x="46362" y="40693"/>
                </a:cubicBezTo>
                <a:cubicBezTo>
                  <a:pt x="39951" y="39144"/>
                  <a:pt x="36226" y="32453"/>
                  <a:pt x="34413" y="26108"/>
                </a:cubicBezTo>
                <a:cubicBezTo>
                  <a:pt x="32600" y="19762"/>
                  <a:pt x="31809" y="12873"/>
                  <a:pt x="27903" y="7550"/>
                </a:cubicBezTo>
                <a:cubicBezTo>
                  <a:pt x="25134" y="3792"/>
                  <a:pt x="20849" y="1304"/>
                  <a:pt x="16300" y="414"/>
                </a:cubicBezTo>
                <a:cubicBezTo>
                  <a:pt x="14921" y="142"/>
                  <a:pt x="13631" y="1"/>
                  <a:pt x="12423" y="1"/>
                </a:cubicBezTo>
                <a:close/>
              </a:path>
            </a:pathLst>
          </a:custGeom>
          <a:solidFill>
            <a:srgbClr val="F4F4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p36"/>
          <p:cNvSpPr/>
          <p:nvPr/>
        </p:nvSpPr>
        <p:spPr>
          <a:xfrm>
            <a:off x="8301600" y="4399400"/>
            <a:ext cx="258350" cy="257525"/>
          </a:xfrm>
          <a:custGeom>
            <a:avLst/>
            <a:gdLst/>
            <a:ahLst/>
            <a:cxnLst/>
            <a:rect l="l" t="t" r="r" b="b"/>
            <a:pathLst>
              <a:path w="10334" h="10301" extrusionOk="0">
                <a:moveTo>
                  <a:pt x="5330" y="1"/>
                </a:moveTo>
                <a:cubicBezTo>
                  <a:pt x="5030" y="1"/>
                  <a:pt x="4724" y="19"/>
                  <a:pt x="4417" y="47"/>
                </a:cubicBezTo>
                <a:cubicBezTo>
                  <a:pt x="4087" y="80"/>
                  <a:pt x="3840" y="476"/>
                  <a:pt x="3807" y="970"/>
                </a:cubicBezTo>
                <a:cubicBezTo>
                  <a:pt x="3774" y="1893"/>
                  <a:pt x="3758" y="2816"/>
                  <a:pt x="3741" y="3723"/>
                </a:cubicBezTo>
                <a:cubicBezTo>
                  <a:pt x="2818" y="3739"/>
                  <a:pt x="1895" y="3756"/>
                  <a:pt x="989" y="3805"/>
                </a:cubicBezTo>
                <a:cubicBezTo>
                  <a:pt x="511" y="3821"/>
                  <a:pt x="115" y="4069"/>
                  <a:pt x="66" y="4382"/>
                </a:cubicBezTo>
                <a:cubicBezTo>
                  <a:pt x="17" y="4926"/>
                  <a:pt x="0" y="5453"/>
                  <a:pt x="50" y="5931"/>
                </a:cubicBezTo>
                <a:cubicBezTo>
                  <a:pt x="83" y="6261"/>
                  <a:pt x="495" y="6508"/>
                  <a:pt x="1005" y="6524"/>
                </a:cubicBezTo>
                <a:cubicBezTo>
                  <a:pt x="1928" y="6557"/>
                  <a:pt x="2835" y="6574"/>
                  <a:pt x="3725" y="6590"/>
                </a:cubicBezTo>
                <a:cubicBezTo>
                  <a:pt x="3741" y="7513"/>
                  <a:pt x="3774" y="8420"/>
                  <a:pt x="3807" y="9326"/>
                </a:cubicBezTo>
                <a:cubicBezTo>
                  <a:pt x="3840" y="9821"/>
                  <a:pt x="4087" y="10216"/>
                  <a:pt x="4401" y="10249"/>
                </a:cubicBezTo>
                <a:cubicBezTo>
                  <a:pt x="4692" y="10284"/>
                  <a:pt x="4979" y="10301"/>
                  <a:pt x="5256" y="10301"/>
                </a:cubicBezTo>
                <a:cubicBezTo>
                  <a:pt x="5496" y="10301"/>
                  <a:pt x="5728" y="10289"/>
                  <a:pt x="5950" y="10266"/>
                </a:cubicBezTo>
                <a:cubicBezTo>
                  <a:pt x="6279" y="10233"/>
                  <a:pt x="6527" y="9821"/>
                  <a:pt x="6543" y="9326"/>
                </a:cubicBezTo>
                <a:cubicBezTo>
                  <a:pt x="6560" y="8387"/>
                  <a:pt x="6576" y="7480"/>
                  <a:pt x="6593" y="6590"/>
                </a:cubicBezTo>
                <a:cubicBezTo>
                  <a:pt x="7548" y="6590"/>
                  <a:pt x="8488" y="6574"/>
                  <a:pt x="9361" y="6541"/>
                </a:cubicBezTo>
                <a:cubicBezTo>
                  <a:pt x="9856" y="6524"/>
                  <a:pt x="10251" y="6261"/>
                  <a:pt x="10284" y="5948"/>
                </a:cubicBezTo>
                <a:cubicBezTo>
                  <a:pt x="10334" y="5453"/>
                  <a:pt x="10317" y="4942"/>
                  <a:pt x="10268" y="4398"/>
                </a:cubicBezTo>
                <a:cubicBezTo>
                  <a:pt x="10235" y="4085"/>
                  <a:pt x="9839" y="3821"/>
                  <a:pt x="9345" y="3805"/>
                </a:cubicBezTo>
                <a:cubicBezTo>
                  <a:pt x="8422" y="3756"/>
                  <a:pt x="7516" y="3739"/>
                  <a:pt x="6609" y="3723"/>
                </a:cubicBezTo>
                <a:cubicBezTo>
                  <a:pt x="6609" y="2767"/>
                  <a:pt x="6593" y="1844"/>
                  <a:pt x="6560" y="954"/>
                </a:cubicBezTo>
                <a:cubicBezTo>
                  <a:pt x="6527" y="459"/>
                  <a:pt x="6279" y="64"/>
                  <a:pt x="5966" y="31"/>
                </a:cubicBezTo>
                <a:cubicBezTo>
                  <a:pt x="5759" y="10"/>
                  <a:pt x="5546" y="1"/>
                  <a:pt x="533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p36"/>
          <p:cNvSpPr/>
          <p:nvPr/>
        </p:nvSpPr>
        <p:spPr>
          <a:xfrm>
            <a:off x="484125" y="435775"/>
            <a:ext cx="458200" cy="456875"/>
          </a:xfrm>
          <a:custGeom>
            <a:avLst/>
            <a:gdLst/>
            <a:ahLst/>
            <a:cxnLst/>
            <a:rect l="l" t="t" r="r" b="b"/>
            <a:pathLst>
              <a:path w="18328" h="18275" extrusionOk="0">
                <a:moveTo>
                  <a:pt x="9411" y="1002"/>
                </a:moveTo>
                <a:cubicBezTo>
                  <a:pt x="9774" y="1002"/>
                  <a:pt x="10120" y="1018"/>
                  <a:pt x="10449" y="1051"/>
                </a:cubicBezTo>
                <a:cubicBezTo>
                  <a:pt x="10664" y="1068"/>
                  <a:pt x="10960" y="1480"/>
                  <a:pt x="10993" y="2123"/>
                </a:cubicBezTo>
                <a:cubicBezTo>
                  <a:pt x="11043" y="3523"/>
                  <a:pt x="11076" y="5040"/>
                  <a:pt x="11092" y="6737"/>
                </a:cubicBezTo>
                <a:lnTo>
                  <a:pt x="11092" y="7232"/>
                </a:lnTo>
                <a:lnTo>
                  <a:pt x="11586" y="7248"/>
                </a:lnTo>
                <a:cubicBezTo>
                  <a:pt x="13086" y="7265"/>
                  <a:pt x="14619" y="7314"/>
                  <a:pt x="16168" y="7380"/>
                </a:cubicBezTo>
                <a:cubicBezTo>
                  <a:pt x="16827" y="7397"/>
                  <a:pt x="17207" y="7710"/>
                  <a:pt x="17223" y="7924"/>
                </a:cubicBezTo>
                <a:cubicBezTo>
                  <a:pt x="17305" y="8863"/>
                  <a:pt x="17322" y="9671"/>
                  <a:pt x="17256" y="10429"/>
                </a:cubicBezTo>
                <a:cubicBezTo>
                  <a:pt x="17239" y="10627"/>
                  <a:pt x="16811" y="10940"/>
                  <a:pt x="16185" y="10956"/>
                </a:cubicBezTo>
                <a:cubicBezTo>
                  <a:pt x="14784" y="11006"/>
                  <a:pt x="13268" y="11039"/>
                  <a:pt x="11570" y="11055"/>
                </a:cubicBezTo>
                <a:lnTo>
                  <a:pt x="11076" y="11055"/>
                </a:lnTo>
                <a:lnTo>
                  <a:pt x="11059" y="11550"/>
                </a:lnTo>
                <a:cubicBezTo>
                  <a:pt x="11043" y="13033"/>
                  <a:pt x="11010" y="14549"/>
                  <a:pt x="10960" y="16115"/>
                </a:cubicBezTo>
                <a:cubicBezTo>
                  <a:pt x="10944" y="16758"/>
                  <a:pt x="10647" y="17186"/>
                  <a:pt x="10433" y="17219"/>
                </a:cubicBezTo>
                <a:cubicBezTo>
                  <a:pt x="10124" y="17254"/>
                  <a:pt x="9803" y="17271"/>
                  <a:pt x="9465" y="17271"/>
                </a:cubicBezTo>
                <a:cubicBezTo>
                  <a:pt x="8992" y="17271"/>
                  <a:pt x="8485" y="17237"/>
                  <a:pt x="7928" y="17170"/>
                </a:cubicBezTo>
                <a:cubicBezTo>
                  <a:pt x="7730" y="17153"/>
                  <a:pt x="7433" y="16758"/>
                  <a:pt x="7400" y="16099"/>
                </a:cubicBezTo>
                <a:cubicBezTo>
                  <a:pt x="7334" y="14764"/>
                  <a:pt x="7301" y="13297"/>
                  <a:pt x="7268" y="11517"/>
                </a:cubicBezTo>
                <a:lnTo>
                  <a:pt x="7268" y="11039"/>
                </a:lnTo>
                <a:lnTo>
                  <a:pt x="6774" y="11022"/>
                </a:lnTo>
                <a:cubicBezTo>
                  <a:pt x="5274" y="11006"/>
                  <a:pt x="3758" y="10973"/>
                  <a:pt x="2192" y="10940"/>
                </a:cubicBezTo>
                <a:cubicBezTo>
                  <a:pt x="1549" y="10923"/>
                  <a:pt x="1121" y="10610"/>
                  <a:pt x="1088" y="10396"/>
                </a:cubicBezTo>
                <a:cubicBezTo>
                  <a:pt x="1006" y="9671"/>
                  <a:pt x="1022" y="8847"/>
                  <a:pt x="1137" y="7907"/>
                </a:cubicBezTo>
                <a:cubicBezTo>
                  <a:pt x="1154" y="7710"/>
                  <a:pt x="1549" y="7397"/>
                  <a:pt x="2209" y="7364"/>
                </a:cubicBezTo>
                <a:cubicBezTo>
                  <a:pt x="3544" y="7298"/>
                  <a:pt x="4994" y="7265"/>
                  <a:pt x="6790" y="7232"/>
                </a:cubicBezTo>
                <a:lnTo>
                  <a:pt x="7268" y="7232"/>
                </a:lnTo>
                <a:lnTo>
                  <a:pt x="7285" y="6737"/>
                </a:lnTo>
                <a:cubicBezTo>
                  <a:pt x="7301" y="5221"/>
                  <a:pt x="7334" y="3688"/>
                  <a:pt x="7400" y="2139"/>
                </a:cubicBezTo>
                <a:cubicBezTo>
                  <a:pt x="7433" y="1480"/>
                  <a:pt x="7746" y="1101"/>
                  <a:pt x="7944" y="1084"/>
                </a:cubicBezTo>
                <a:cubicBezTo>
                  <a:pt x="8472" y="1035"/>
                  <a:pt x="8966" y="1002"/>
                  <a:pt x="9411" y="1002"/>
                </a:cubicBezTo>
                <a:close/>
                <a:moveTo>
                  <a:pt x="9413" y="0"/>
                </a:moveTo>
                <a:cubicBezTo>
                  <a:pt x="8929" y="0"/>
                  <a:pt x="8415" y="25"/>
                  <a:pt x="7862" y="79"/>
                </a:cubicBezTo>
                <a:cubicBezTo>
                  <a:pt x="7071" y="145"/>
                  <a:pt x="6444" y="1002"/>
                  <a:pt x="6395" y="2090"/>
                </a:cubicBezTo>
                <a:cubicBezTo>
                  <a:pt x="6345" y="3491"/>
                  <a:pt x="6312" y="4875"/>
                  <a:pt x="6280" y="6243"/>
                </a:cubicBezTo>
                <a:cubicBezTo>
                  <a:pt x="4697" y="6259"/>
                  <a:pt x="3379" y="6309"/>
                  <a:pt x="2159" y="6358"/>
                </a:cubicBezTo>
                <a:cubicBezTo>
                  <a:pt x="1071" y="6408"/>
                  <a:pt x="231" y="7017"/>
                  <a:pt x="132" y="7792"/>
                </a:cubicBezTo>
                <a:cubicBezTo>
                  <a:pt x="17" y="8814"/>
                  <a:pt x="0" y="9704"/>
                  <a:pt x="99" y="10511"/>
                </a:cubicBezTo>
                <a:cubicBezTo>
                  <a:pt x="182" y="11303"/>
                  <a:pt x="1055" y="11912"/>
                  <a:pt x="2176" y="11945"/>
                </a:cubicBezTo>
                <a:cubicBezTo>
                  <a:pt x="3560" y="11978"/>
                  <a:pt x="4928" y="12011"/>
                  <a:pt x="6280" y="12028"/>
                </a:cubicBezTo>
                <a:cubicBezTo>
                  <a:pt x="6296" y="13593"/>
                  <a:pt x="6345" y="14912"/>
                  <a:pt x="6395" y="16148"/>
                </a:cubicBezTo>
                <a:cubicBezTo>
                  <a:pt x="6444" y="17236"/>
                  <a:pt x="7038" y="18076"/>
                  <a:pt x="7829" y="18175"/>
                </a:cubicBezTo>
                <a:cubicBezTo>
                  <a:pt x="8389" y="18241"/>
                  <a:pt x="8933" y="18274"/>
                  <a:pt x="9427" y="18274"/>
                </a:cubicBezTo>
                <a:cubicBezTo>
                  <a:pt x="9823" y="18274"/>
                  <a:pt x="10186" y="18258"/>
                  <a:pt x="10548" y="18208"/>
                </a:cubicBezTo>
                <a:cubicBezTo>
                  <a:pt x="11339" y="18126"/>
                  <a:pt x="11949" y="17252"/>
                  <a:pt x="11966" y="16131"/>
                </a:cubicBezTo>
                <a:cubicBezTo>
                  <a:pt x="12015" y="14747"/>
                  <a:pt x="12031" y="13396"/>
                  <a:pt x="12064" y="12061"/>
                </a:cubicBezTo>
                <a:cubicBezTo>
                  <a:pt x="13581" y="12044"/>
                  <a:pt x="14949" y="12011"/>
                  <a:pt x="16218" y="11962"/>
                </a:cubicBezTo>
                <a:cubicBezTo>
                  <a:pt x="17322" y="11912"/>
                  <a:pt x="18179" y="11303"/>
                  <a:pt x="18261" y="10511"/>
                </a:cubicBezTo>
                <a:cubicBezTo>
                  <a:pt x="18327" y="9704"/>
                  <a:pt x="18311" y="8830"/>
                  <a:pt x="18228" y="7825"/>
                </a:cubicBezTo>
                <a:cubicBezTo>
                  <a:pt x="18162" y="7034"/>
                  <a:pt x="17305" y="6408"/>
                  <a:pt x="16218" y="6375"/>
                </a:cubicBezTo>
                <a:cubicBezTo>
                  <a:pt x="14817" y="6309"/>
                  <a:pt x="13449" y="6276"/>
                  <a:pt x="12081" y="6243"/>
                </a:cubicBezTo>
                <a:cubicBezTo>
                  <a:pt x="12081" y="4727"/>
                  <a:pt x="12048" y="3359"/>
                  <a:pt x="11998" y="2090"/>
                </a:cubicBezTo>
                <a:cubicBezTo>
                  <a:pt x="11949" y="985"/>
                  <a:pt x="11339" y="128"/>
                  <a:pt x="10548" y="46"/>
                </a:cubicBezTo>
                <a:cubicBezTo>
                  <a:pt x="10185" y="16"/>
                  <a:pt x="9809" y="0"/>
                  <a:pt x="9413" y="0"/>
                </a:cubicBezTo>
                <a:close/>
              </a:path>
            </a:pathLst>
          </a:custGeom>
          <a:solidFill>
            <a:srgbClr val="DD44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36"/>
          <p:cNvSpPr/>
          <p:nvPr/>
        </p:nvSpPr>
        <p:spPr>
          <a:xfrm>
            <a:off x="484113" y="4538663"/>
            <a:ext cx="258350" cy="257525"/>
          </a:xfrm>
          <a:custGeom>
            <a:avLst/>
            <a:gdLst/>
            <a:ahLst/>
            <a:cxnLst/>
            <a:rect l="l" t="t" r="r" b="b"/>
            <a:pathLst>
              <a:path w="10334" h="10301" extrusionOk="0">
                <a:moveTo>
                  <a:pt x="5330" y="1"/>
                </a:moveTo>
                <a:cubicBezTo>
                  <a:pt x="5030" y="1"/>
                  <a:pt x="4724" y="19"/>
                  <a:pt x="4417" y="47"/>
                </a:cubicBezTo>
                <a:cubicBezTo>
                  <a:pt x="4087" y="80"/>
                  <a:pt x="3840" y="476"/>
                  <a:pt x="3807" y="970"/>
                </a:cubicBezTo>
                <a:cubicBezTo>
                  <a:pt x="3774" y="1893"/>
                  <a:pt x="3758" y="2816"/>
                  <a:pt x="3741" y="3723"/>
                </a:cubicBezTo>
                <a:cubicBezTo>
                  <a:pt x="2818" y="3739"/>
                  <a:pt x="1895" y="3756"/>
                  <a:pt x="989" y="3805"/>
                </a:cubicBezTo>
                <a:cubicBezTo>
                  <a:pt x="511" y="3821"/>
                  <a:pt x="115" y="4069"/>
                  <a:pt x="66" y="4382"/>
                </a:cubicBezTo>
                <a:cubicBezTo>
                  <a:pt x="17" y="4926"/>
                  <a:pt x="0" y="5453"/>
                  <a:pt x="50" y="5931"/>
                </a:cubicBezTo>
                <a:cubicBezTo>
                  <a:pt x="83" y="6261"/>
                  <a:pt x="495" y="6508"/>
                  <a:pt x="1005" y="6524"/>
                </a:cubicBezTo>
                <a:cubicBezTo>
                  <a:pt x="1928" y="6557"/>
                  <a:pt x="2835" y="6574"/>
                  <a:pt x="3725" y="6590"/>
                </a:cubicBezTo>
                <a:cubicBezTo>
                  <a:pt x="3741" y="7513"/>
                  <a:pt x="3774" y="8420"/>
                  <a:pt x="3807" y="9326"/>
                </a:cubicBezTo>
                <a:cubicBezTo>
                  <a:pt x="3840" y="9821"/>
                  <a:pt x="4087" y="10216"/>
                  <a:pt x="4401" y="10249"/>
                </a:cubicBezTo>
                <a:cubicBezTo>
                  <a:pt x="4692" y="10284"/>
                  <a:pt x="4979" y="10301"/>
                  <a:pt x="5256" y="10301"/>
                </a:cubicBezTo>
                <a:cubicBezTo>
                  <a:pt x="5496" y="10301"/>
                  <a:pt x="5728" y="10289"/>
                  <a:pt x="5950" y="10266"/>
                </a:cubicBezTo>
                <a:cubicBezTo>
                  <a:pt x="6279" y="10233"/>
                  <a:pt x="6527" y="9821"/>
                  <a:pt x="6543" y="9326"/>
                </a:cubicBezTo>
                <a:cubicBezTo>
                  <a:pt x="6560" y="8387"/>
                  <a:pt x="6576" y="7480"/>
                  <a:pt x="6593" y="6590"/>
                </a:cubicBezTo>
                <a:cubicBezTo>
                  <a:pt x="7548" y="6590"/>
                  <a:pt x="8488" y="6574"/>
                  <a:pt x="9361" y="6541"/>
                </a:cubicBezTo>
                <a:cubicBezTo>
                  <a:pt x="9856" y="6524"/>
                  <a:pt x="10251" y="6261"/>
                  <a:pt x="10284" y="5948"/>
                </a:cubicBezTo>
                <a:cubicBezTo>
                  <a:pt x="10334" y="5453"/>
                  <a:pt x="10317" y="4942"/>
                  <a:pt x="10268" y="4398"/>
                </a:cubicBezTo>
                <a:cubicBezTo>
                  <a:pt x="10235" y="4085"/>
                  <a:pt x="9839" y="3821"/>
                  <a:pt x="9345" y="3805"/>
                </a:cubicBezTo>
                <a:cubicBezTo>
                  <a:pt x="8422" y="3756"/>
                  <a:pt x="7516" y="3739"/>
                  <a:pt x="6609" y="3723"/>
                </a:cubicBezTo>
                <a:cubicBezTo>
                  <a:pt x="6609" y="2767"/>
                  <a:pt x="6593" y="1844"/>
                  <a:pt x="6560" y="954"/>
                </a:cubicBezTo>
                <a:cubicBezTo>
                  <a:pt x="6527" y="459"/>
                  <a:pt x="6279" y="64"/>
                  <a:pt x="5966" y="31"/>
                </a:cubicBezTo>
                <a:cubicBezTo>
                  <a:pt x="5759" y="10"/>
                  <a:pt x="5546" y="1"/>
                  <a:pt x="533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7" name="Google Shape;307;p36"/>
          <p:cNvGrpSpPr/>
          <p:nvPr/>
        </p:nvGrpSpPr>
        <p:grpSpPr>
          <a:xfrm>
            <a:off x="995922" y="1178182"/>
            <a:ext cx="3040564" cy="3638329"/>
            <a:chOff x="4001200" y="2207275"/>
            <a:chExt cx="1367775" cy="1636675"/>
          </a:xfrm>
        </p:grpSpPr>
        <p:sp>
          <p:nvSpPr>
            <p:cNvPr id="308" name="Google Shape;308;p36"/>
            <p:cNvSpPr/>
            <p:nvPr/>
          </p:nvSpPr>
          <p:spPr>
            <a:xfrm>
              <a:off x="4632875" y="3138750"/>
              <a:ext cx="451125" cy="48825"/>
            </a:xfrm>
            <a:custGeom>
              <a:avLst/>
              <a:gdLst/>
              <a:ahLst/>
              <a:cxnLst/>
              <a:rect l="l" t="t" r="r" b="b"/>
              <a:pathLst>
                <a:path w="18045" h="1953" extrusionOk="0">
                  <a:moveTo>
                    <a:pt x="1" y="1"/>
                  </a:moveTo>
                  <a:lnTo>
                    <a:pt x="1" y="1952"/>
                  </a:lnTo>
                  <a:lnTo>
                    <a:pt x="17071" y="1952"/>
                  </a:lnTo>
                  <a:cubicBezTo>
                    <a:pt x="17610" y="1952"/>
                    <a:pt x="18044" y="1515"/>
                    <a:pt x="18044" y="976"/>
                  </a:cubicBezTo>
                  <a:cubicBezTo>
                    <a:pt x="18044" y="438"/>
                    <a:pt x="17610" y="1"/>
                    <a:pt x="17071" y="1"/>
                  </a:cubicBezTo>
                  <a:close/>
                </a:path>
              </a:pathLst>
            </a:custGeom>
            <a:solidFill>
              <a:srgbClr val="1730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36"/>
            <p:cNvSpPr/>
            <p:nvPr/>
          </p:nvSpPr>
          <p:spPr>
            <a:xfrm>
              <a:off x="4174500" y="2763150"/>
              <a:ext cx="573325" cy="732300"/>
            </a:xfrm>
            <a:custGeom>
              <a:avLst/>
              <a:gdLst/>
              <a:ahLst/>
              <a:cxnLst/>
              <a:rect l="l" t="t" r="r" b="b"/>
              <a:pathLst>
                <a:path w="22933" h="29292" extrusionOk="0">
                  <a:moveTo>
                    <a:pt x="1246" y="1"/>
                  </a:moveTo>
                  <a:cubicBezTo>
                    <a:pt x="533" y="1"/>
                    <a:pt x="1" y="660"/>
                    <a:pt x="149" y="1357"/>
                  </a:cubicBezTo>
                  <a:lnTo>
                    <a:pt x="5789" y="27574"/>
                  </a:lnTo>
                  <a:cubicBezTo>
                    <a:pt x="6005" y="28575"/>
                    <a:pt x="6892" y="29292"/>
                    <a:pt x="7918" y="29292"/>
                  </a:cubicBezTo>
                  <a:lnTo>
                    <a:pt x="22933" y="29292"/>
                  </a:lnTo>
                  <a:lnTo>
                    <a:pt x="16900" y="1243"/>
                  </a:lnTo>
                  <a:cubicBezTo>
                    <a:pt x="16742" y="520"/>
                    <a:pt x="16102" y="1"/>
                    <a:pt x="15364" y="1"/>
                  </a:cubicBezTo>
                  <a:close/>
                </a:path>
              </a:pathLst>
            </a:custGeom>
            <a:solidFill>
              <a:srgbClr val="2E5C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36"/>
            <p:cNvSpPr/>
            <p:nvPr/>
          </p:nvSpPr>
          <p:spPr>
            <a:xfrm>
              <a:off x="4174500" y="2763150"/>
              <a:ext cx="573325" cy="732300"/>
            </a:xfrm>
            <a:custGeom>
              <a:avLst/>
              <a:gdLst/>
              <a:ahLst/>
              <a:cxnLst/>
              <a:rect l="l" t="t" r="r" b="b"/>
              <a:pathLst>
                <a:path w="22933" h="29292" extrusionOk="0">
                  <a:moveTo>
                    <a:pt x="1246" y="1"/>
                  </a:moveTo>
                  <a:cubicBezTo>
                    <a:pt x="533" y="1"/>
                    <a:pt x="1" y="660"/>
                    <a:pt x="149" y="1357"/>
                  </a:cubicBezTo>
                  <a:lnTo>
                    <a:pt x="5789" y="27574"/>
                  </a:lnTo>
                  <a:cubicBezTo>
                    <a:pt x="6005" y="28575"/>
                    <a:pt x="6892" y="29292"/>
                    <a:pt x="7918" y="29292"/>
                  </a:cubicBezTo>
                  <a:lnTo>
                    <a:pt x="22933" y="29292"/>
                  </a:lnTo>
                  <a:lnTo>
                    <a:pt x="16900" y="1243"/>
                  </a:lnTo>
                  <a:cubicBezTo>
                    <a:pt x="16742" y="520"/>
                    <a:pt x="16102" y="1"/>
                    <a:pt x="15364" y="1"/>
                  </a:cubicBezTo>
                  <a:close/>
                </a:path>
              </a:pathLst>
            </a:custGeom>
            <a:solidFill>
              <a:srgbClr val="1D40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36"/>
            <p:cNvSpPr/>
            <p:nvPr/>
          </p:nvSpPr>
          <p:spPr>
            <a:xfrm>
              <a:off x="4174175" y="2763150"/>
              <a:ext cx="862050" cy="732300"/>
            </a:xfrm>
            <a:custGeom>
              <a:avLst/>
              <a:gdLst/>
              <a:ahLst/>
              <a:cxnLst/>
              <a:rect l="l" t="t" r="r" b="b"/>
              <a:pathLst>
                <a:path w="34482" h="29292" extrusionOk="0">
                  <a:moveTo>
                    <a:pt x="1132" y="1"/>
                  </a:moveTo>
                  <a:cubicBezTo>
                    <a:pt x="482" y="1"/>
                    <a:pt x="1" y="599"/>
                    <a:pt x="137" y="1233"/>
                  </a:cubicBezTo>
                  <a:lnTo>
                    <a:pt x="5802" y="27574"/>
                  </a:lnTo>
                  <a:cubicBezTo>
                    <a:pt x="6018" y="28575"/>
                    <a:pt x="6905" y="29292"/>
                    <a:pt x="7931" y="29292"/>
                  </a:cubicBezTo>
                  <a:lnTo>
                    <a:pt x="33094" y="29292"/>
                  </a:lnTo>
                  <a:cubicBezTo>
                    <a:pt x="33861" y="29292"/>
                    <a:pt x="34482" y="28671"/>
                    <a:pt x="34482" y="27904"/>
                  </a:cubicBezTo>
                  <a:cubicBezTo>
                    <a:pt x="34482" y="27137"/>
                    <a:pt x="33861" y="26516"/>
                    <a:pt x="33094" y="26516"/>
                  </a:cubicBezTo>
                  <a:lnTo>
                    <a:pt x="8289" y="26516"/>
                  </a:lnTo>
                  <a:cubicBezTo>
                    <a:pt x="7858" y="26516"/>
                    <a:pt x="7484" y="26215"/>
                    <a:pt x="7393" y="25794"/>
                  </a:cubicBezTo>
                  <a:lnTo>
                    <a:pt x="1997" y="701"/>
                  </a:lnTo>
                  <a:cubicBezTo>
                    <a:pt x="1908" y="292"/>
                    <a:pt x="1547" y="1"/>
                    <a:pt x="1132" y="1"/>
                  </a:cubicBezTo>
                  <a:close/>
                </a:path>
              </a:pathLst>
            </a:custGeom>
            <a:solidFill>
              <a:srgbClr val="2E5C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36"/>
            <p:cNvSpPr/>
            <p:nvPr/>
          </p:nvSpPr>
          <p:spPr>
            <a:xfrm>
              <a:off x="4174175" y="2763150"/>
              <a:ext cx="862050" cy="732300"/>
            </a:xfrm>
            <a:custGeom>
              <a:avLst/>
              <a:gdLst/>
              <a:ahLst/>
              <a:cxnLst/>
              <a:rect l="l" t="t" r="r" b="b"/>
              <a:pathLst>
                <a:path w="34482" h="29292" extrusionOk="0">
                  <a:moveTo>
                    <a:pt x="1132" y="1"/>
                  </a:moveTo>
                  <a:cubicBezTo>
                    <a:pt x="482" y="1"/>
                    <a:pt x="1" y="599"/>
                    <a:pt x="137" y="1233"/>
                  </a:cubicBezTo>
                  <a:lnTo>
                    <a:pt x="5802" y="27574"/>
                  </a:lnTo>
                  <a:cubicBezTo>
                    <a:pt x="6018" y="28575"/>
                    <a:pt x="6905" y="29292"/>
                    <a:pt x="7931" y="29292"/>
                  </a:cubicBezTo>
                  <a:lnTo>
                    <a:pt x="33094" y="29292"/>
                  </a:lnTo>
                  <a:cubicBezTo>
                    <a:pt x="33861" y="29292"/>
                    <a:pt x="34482" y="28671"/>
                    <a:pt x="34482" y="27904"/>
                  </a:cubicBezTo>
                  <a:cubicBezTo>
                    <a:pt x="34482" y="27137"/>
                    <a:pt x="33861" y="26516"/>
                    <a:pt x="33094" y="26516"/>
                  </a:cubicBezTo>
                  <a:lnTo>
                    <a:pt x="8289" y="26516"/>
                  </a:lnTo>
                  <a:cubicBezTo>
                    <a:pt x="7858" y="26516"/>
                    <a:pt x="7484" y="26215"/>
                    <a:pt x="7393" y="25794"/>
                  </a:cubicBezTo>
                  <a:lnTo>
                    <a:pt x="1997" y="701"/>
                  </a:lnTo>
                  <a:cubicBezTo>
                    <a:pt x="1908" y="292"/>
                    <a:pt x="1547" y="1"/>
                    <a:pt x="1132" y="1"/>
                  </a:cubicBezTo>
                  <a:close/>
                </a:path>
              </a:pathLst>
            </a:custGeom>
            <a:solidFill>
              <a:srgbClr val="1D40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36"/>
            <p:cNvSpPr/>
            <p:nvPr/>
          </p:nvSpPr>
          <p:spPr>
            <a:xfrm>
              <a:off x="4174275" y="2763200"/>
              <a:ext cx="492775" cy="732250"/>
            </a:xfrm>
            <a:custGeom>
              <a:avLst/>
              <a:gdLst/>
              <a:ahLst/>
              <a:cxnLst/>
              <a:rect l="l" t="t" r="r" b="b"/>
              <a:pathLst>
                <a:path w="19711" h="29290" extrusionOk="0">
                  <a:moveTo>
                    <a:pt x="1113" y="1"/>
                  </a:moveTo>
                  <a:cubicBezTo>
                    <a:pt x="1102" y="1"/>
                    <a:pt x="1091" y="1"/>
                    <a:pt x="1080" y="2"/>
                  </a:cubicBezTo>
                  <a:cubicBezTo>
                    <a:pt x="456" y="30"/>
                    <a:pt x="0" y="613"/>
                    <a:pt x="133" y="1231"/>
                  </a:cubicBezTo>
                  <a:lnTo>
                    <a:pt x="5798" y="27572"/>
                  </a:lnTo>
                  <a:cubicBezTo>
                    <a:pt x="6014" y="28573"/>
                    <a:pt x="6901" y="29290"/>
                    <a:pt x="7927" y="29290"/>
                  </a:cubicBezTo>
                  <a:lnTo>
                    <a:pt x="18319" y="29290"/>
                  </a:lnTo>
                  <a:cubicBezTo>
                    <a:pt x="19086" y="29290"/>
                    <a:pt x="19710" y="28669"/>
                    <a:pt x="19710" y="27902"/>
                  </a:cubicBezTo>
                  <a:cubicBezTo>
                    <a:pt x="19710" y="27135"/>
                    <a:pt x="19086" y="26514"/>
                    <a:pt x="18319" y="26514"/>
                  </a:cubicBezTo>
                  <a:lnTo>
                    <a:pt x="8285" y="26514"/>
                  </a:lnTo>
                  <a:cubicBezTo>
                    <a:pt x="7854" y="26514"/>
                    <a:pt x="7480" y="26213"/>
                    <a:pt x="7389" y="25792"/>
                  </a:cubicBezTo>
                  <a:lnTo>
                    <a:pt x="2002" y="746"/>
                  </a:lnTo>
                  <a:cubicBezTo>
                    <a:pt x="1916" y="345"/>
                    <a:pt x="1520" y="1"/>
                    <a:pt x="1113" y="1"/>
                  </a:cubicBezTo>
                  <a:close/>
                </a:path>
              </a:pathLst>
            </a:custGeom>
            <a:solidFill>
              <a:srgbClr val="2E5C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36"/>
            <p:cNvSpPr/>
            <p:nvPr/>
          </p:nvSpPr>
          <p:spPr>
            <a:xfrm>
              <a:off x="4481900" y="3542475"/>
              <a:ext cx="144200" cy="251600"/>
            </a:xfrm>
            <a:custGeom>
              <a:avLst/>
              <a:gdLst/>
              <a:ahLst/>
              <a:cxnLst/>
              <a:rect l="l" t="t" r="r" b="b"/>
              <a:pathLst>
                <a:path w="5768" h="10064" extrusionOk="0">
                  <a:moveTo>
                    <a:pt x="1" y="0"/>
                  </a:moveTo>
                  <a:lnTo>
                    <a:pt x="1" y="10063"/>
                  </a:lnTo>
                  <a:lnTo>
                    <a:pt x="5767" y="10063"/>
                  </a:lnTo>
                  <a:lnTo>
                    <a:pt x="5767" y="0"/>
                  </a:lnTo>
                  <a:close/>
                </a:path>
              </a:pathLst>
            </a:custGeom>
            <a:solidFill>
              <a:srgbClr val="1D40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36"/>
            <p:cNvSpPr/>
            <p:nvPr/>
          </p:nvSpPr>
          <p:spPr>
            <a:xfrm>
              <a:off x="4481900" y="3542475"/>
              <a:ext cx="91925" cy="251675"/>
            </a:xfrm>
            <a:custGeom>
              <a:avLst/>
              <a:gdLst/>
              <a:ahLst/>
              <a:cxnLst/>
              <a:rect l="l" t="t" r="r" b="b"/>
              <a:pathLst>
                <a:path w="3677" h="10067" extrusionOk="0">
                  <a:moveTo>
                    <a:pt x="1" y="0"/>
                  </a:moveTo>
                  <a:lnTo>
                    <a:pt x="1" y="10066"/>
                  </a:lnTo>
                  <a:lnTo>
                    <a:pt x="1677" y="10066"/>
                  </a:lnTo>
                  <a:lnTo>
                    <a:pt x="1677" y="3533"/>
                  </a:lnTo>
                  <a:lnTo>
                    <a:pt x="3676" y="884"/>
                  </a:lnTo>
                  <a:lnTo>
                    <a:pt x="1677" y="0"/>
                  </a:lnTo>
                  <a:close/>
                </a:path>
              </a:pathLst>
            </a:custGeom>
            <a:solidFill>
              <a:srgbClr val="1730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36"/>
            <p:cNvSpPr/>
            <p:nvPr/>
          </p:nvSpPr>
          <p:spPr>
            <a:xfrm>
              <a:off x="4377200" y="3779075"/>
              <a:ext cx="353600" cy="53875"/>
            </a:xfrm>
            <a:custGeom>
              <a:avLst/>
              <a:gdLst/>
              <a:ahLst/>
              <a:cxnLst/>
              <a:rect l="l" t="t" r="r" b="b"/>
              <a:pathLst>
                <a:path w="14144" h="2155" extrusionOk="0">
                  <a:moveTo>
                    <a:pt x="7072" y="0"/>
                  </a:moveTo>
                  <a:cubicBezTo>
                    <a:pt x="4195" y="0"/>
                    <a:pt x="1635" y="846"/>
                    <a:pt x="0" y="2155"/>
                  </a:cubicBezTo>
                  <a:lnTo>
                    <a:pt x="14144" y="2155"/>
                  </a:lnTo>
                  <a:cubicBezTo>
                    <a:pt x="12509" y="846"/>
                    <a:pt x="9949" y="0"/>
                    <a:pt x="7072" y="0"/>
                  </a:cubicBezTo>
                  <a:close/>
                </a:path>
              </a:pathLst>
            </a:custGeom>
            <a:solidFill>
              <a:srgbClr val="1D40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36"/>
            <p:cNvSpPr/>
            <p:nvPr/>
          </p:nvSpPr>
          <p:spPr>
            <a:xfrm>
              <a:off x="4573800" y="3495100"/>
              <a:ext cx="273200" cy="69500"/>
            </a:xfrm>
            <a:custGeom>
              <a:avLst/>
              <a:gdLst/>
              <a:ahLst/>
              <a:cxnLst/>
              <a:rect l="l" t="t" r="r" b="b"/>
              <a:pathLst>
                <a:path w="10928" h="2780" extrusionOk="0">
                  <a:moveTo>
                    <a:pt x="2044" y="1"/>
                  </a:moveTo>
                  <a:lnTo>
                    <a:pt x="0" y="2779"/>
                  </a:lnTo>
                  <a:lnTo>
                    <a:pt x="8884" y="2779"/>
                  </a:lnTo>
                  <a:lnTo>
                    <a:pt x="10928" y="1"/>
                  </a:lnTo>
                  <a:close/>
                </a:path>
              </a:pathLst>
            </a:custGeom>
            <a:solidFill>
              <a:srgbClr val="1D40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36"/>
            <p:cNvSpPr/>
            <p:nvPr/>
          </p:nvSpPr>
          <p:spPr>
            <a:xfrm>
              <a:off x="4360450" y="3202825"/>
              <a:ext cx="562275" cy="223250"/>
            </a:xfrm>
            <a:custGeom>
              <a:avLst/>
              <a:gdLst/>
              <a:ahLst/>
              <a:cxnLst/>
              <a:rect l="l" t="t" r="r" b="b"/>
              <a:pathLst>
                <a:path w="22491" h="8930" extrusionOk="0">
                  <a:moveTo>
                    <a:pt x="8239" y="1"/>
                  </a:moveTo>
                  <a:cubicBezTo>
                    <a:pt x="1" y="1"/>
                    <a:pt x="4092" y="8929"/>
                    <a:pt x="4092" y="8929"/>
                  </a:cubicBezTo>
                  <a:lnTo>
                    <a:pt x="22490" y="8929"/>
                  </a:lnTo>
                  <a:cubicBezTo>
                    <a:pt x="21705" y="7792"/>
                    <a:pt x="22227" y="3670"/>
                    <a:pt x="22424" y="2323"/>
                  </a:cubicBezTo>
                  <a:cubicBezTo>
                    <a:pt x="22459" y="2082"/>
                    <a:pt x="22291" y="1864"/>
                    <a:pt x="22053" y="1829"/>
                  </a:cubicBezTo>
                  <a:lnTo>
                    <a:pt x="10625" y="207"/>
                  </a:lnTo>
                  <a:cubicBezTo>
                    <a:pt x="9733" y="66"/>
                    <a:pt x="8941" y="1"/>
                    <a:pt x="82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36"/>
            <p:cNvSpPr/>
            <p:nvPr/>
          </p:nvSpPr>
          <p:spPr>
            <a:xfrm>
              <a:off x="4599700" y="3234425"/>
              <a:ext cx="312800" cy="609525"/>
            </a:xfrm>
            <a:custGeom>
              <a:avLst/>
              <a:gdLst/>
              <a:ahLst/>
              <a:cxnLst/>
              <a:rect l="l" t="t" r="r" b="b"/>
              <a:pathLst>
                <a:path w="12512" h="24381" extrusionOk="0">
                  <a:moveTo>
                    <a:pt x="3706" y="1"/>
                  </a:moveTo>
                  <a:cubicBezTo>
                    <a:pt x="3688" y="1"/>
                    <a:pt x="3678" y="1"/>
                    <a:pt x="3678" y="1"/>
                  </a:cubicBezTo>
                  <a:cubicBezTo>
                    <a:pt x="0" y="1873"/>
                    <a:pt x="2120" y="6898"/>
                    <a:pt x="2120" y="6898"/>
                  </a:cubicBezTo>
                  <a:lnTo>
                    <a:pt x="5678" y="6898"/>
                  </a:lnTo>
                  <a:cubicBezTo>
                    <a:pt x="4984" y="9436"/>
                    <a:pt x="6169" y="12874"/>
                    <a:pt x="6536" y="15735"/>
                  </a:cubicBezTo>
                  <a:cubicBezTo>
                    <a:pt x="6907" y="18599"/>
                    <a:pt x="6907" y="21422"/>
                    <a:pt x="6907" y="21422"/>
                  </a:cubicBezTo>
                  <a:cubicBezTo>
                    <a:pt x="6907" y="21422"/>
                    <a:pt x="6045" y="23713"/>
                    <a:pt x="6619" y="23941"/>
                  </a:cubicBezTo>
                  <a:cubicBezTo>
                    <a:pt x="7003" y="24093"/>
                    <a:pt x="9481" y="24380"/>
                    <a:pt x="11086" y="24380"/>
                  </a:cubicBezTo>
                  <a:cubicBezTo>
                    <a:pt x="11877" y="24380"/>
                    <a:pt x="12457" y="24311"/>
                    <a:pt x="12471" y="24121"/>
                  </a:cubicBezTo>
                  <a:cubicBezTo>
                    <a:pt x="12512" y="23551"/>
                    <a:pt x="9606" y="22385"/>
                    <a:pt x="9606" y="22385"/>
                  </a:cubicBezTo>
                  <a:lnTo>
                    <a:pt x="8789" y="21339"/>
                  </a:lnTo>
                  <a:cubicBezTo>
                    <a:pt x="8789" y="21339"/>
                    <a:pt x="10709" y="9027"/>
                    <a:pt x="10956" y="6217"/>
                  </a:cubicBezTo>
                  <a:cubicBezTo>
                    <a:pt x="11200" y="3410"/>
                    <a:pt x="10750" y="885"/>
                    <a:pt x="8298" y="435"/>
                  </a:cubicBezTo>
                  <a:cubicBezTo>
                    <a:pt x="6004" y="15"/>
                    <a:pt x="3964" y="1"/>
                    <a:pt x="3706" y="1"/>
                  </a:cubicBezTo>
                  <a:close/>
                </a:path>
              </a:pathLst>
            </a:custGeom>
            <a:solidFill>
              <a:srgbClr val="FFBC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36"/>
            <p:cNvSpPr/>
            <p:nvPr/>
          </p:nvSpPr>
          <p:spPr>
            <a:xfrm>
              <a:off x="4742025" y="3375200"/>
              <a:ext cx="10875" cy="28675"/>
            </a:xfrm>
            <a:custGeom>
              <a:avLst/>
              <a:gdLst/>
              <a:ahLst/>
              <a:cxnLst/>
              <a:rect l="l" t="t" r="r" b="b"/>
              <a:pathLst>
                <a:path w="435" h="1147" extrusionOk="0">
                  <a:moveTo>
                    <a:pt x="435" y="0"/>
                  </a:moveTo>
                  <a:lnTo>
                    <a:pt x="435" y="0"/>
                  </a:lnTo>
                  <a:cubicBezTo>
                    <a:pt x="54" y="437"/>
                    <a:pt x="1" y="1147"/>
                    <a:pt x="1" y="1147"/>
                  </a:cubicBezTo>
                  <a:lnTo>
                    <a:pt x="435" y="0"/>
                  </a:lnTo>
                  <a:close/>
                </a:path>
              </a:pathLst>
            </a:custGeom>
            <a:solidFill>
              <a:srgbClr val="FF8D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36"/>
            <p:cNvSpPr/>
            <p:nvPr/>
          </p:nvSpPr>
          <p:spPr>
            <a:xfrm>
              <a:off x="4764125" y="3305650"/>
              <a:ext cx="39400" cy="42475"/>
            </a:xfrm>
            <a:custGeom>
              <a:avLst/>
              <a:gdLst/>
              <a:ahLst/>
              <a:cxnLst/>
              <a:rect l="l" t="t" r="r" b="b"/>
              <a:pathLst>
                <a:path w="1576" h="1699" extrusionOk="0">
                  <a:moveTo>
                    <a:pt x="412" y="0"/>
                  </a:moveTo>
                  <a:cubicBezTo>
                    <a:pt x="412" y="0"/>
                    <a:pt x="1" y="1084"/>
                    <a:pt x="1575" y="1698"/>
                  </a:cubicBezTo>
                  <a:lnTo>
                    <a:pt x="412" y="0"/>
                  </a:lnTo>
                  <a:close/>
                </a:path>
              </a:pathLst>
            </a:custGeom>
            <a:solidFill>
              <a:srgbClr val="FF8D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36"/>
            <p:cNvSpPr/>
            <p:nvPr/>
          </p:nvSpPr>
          <p:spPr>
            <a:xfrm>
              <a:off x="4599700" y="3234425"/>
              <a:ext cx="167150" cy="172475"/>
            </a:xfrm>
            <a:custGeom>
              <a:avLst/>
              <a:gdLst/>
              <a:ahLst/>
              <a:cxnLst/>
              <a:rect l="l" t="t" r="r" b="b"/>
              <a:pathLst>
                <a:path w="6686" h="6899" extrusionOk="0">
                  <a:moveTo>
                    <a:pt x="3706" y="1"/>
                  </a:moveTo>
                  <a:cubicBezTo>
                    <a:pt x="3688" y="1"/>
                    <a:pt x="3678" y="1"/>
                    <a:pt x="3678" y="1"/>
                  </a:cubicBezTo>
                  <a:cubicBezTo>
                    <a:pt x="0" y="1873"/>
                    <a:pt x="2120" y="6898"/>
                    <a:pt x="2120" y="6898"/>
                  </a:cubicBezTo>
                  <a:lnTo>
                    <a:pt x="3891" y="6898"/>
                  </a:lnTo>
                  <a:cubicBezTo>
                    <a:pt x="3755" y="6217"/>
                    <a:pt x="3628" y="5276"/>
                    <a:pt x="3872" y="4909"/>
                  </a:cubicBezTo>
                  <a:cubicBezTo>
                    <a:pt x="4277" y="4310"/>
                    <a:pt x="4109" y="3990"/>
                    <a:pt x="4290" y="2849"/>
                  </a:cubicBezTo>
                  <a:cubicBezTo>
                    <a:pt x="4524" y="1382"/>
                    <a:pt x="5716" y="600"/>
                    <a:pt x="6685" y="194"/>
                  </a:cubicBezTo>
                  <a:cubicBezTo>
                    <a:pt x="5115" y="9"/>
                    <a:pt x="3903" y="1"/>
                    <a:pt x="3706" y="1"/>
                  </a:cubicBezTo>
                  <a:close/>
                </a:path>
              </a:pathLst>
            </a:custGeom>
            <a:solidFill>
              <a:srgbClr val="FF8D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36"/>
            <p:cNvSpPr/>
            <p:nvPr/>
          </p:nvSpPr>
          <p:spPr>
            <a:xfrm>
              <a:off x="4619575" y="2904775"/>
              <a:ext cx="389400" cy="271000"/>
            </a:xfrm>
            <a:custGeom>
              <a:avLst/>
              <a:gdLst/>
              <a:ahLst/>
              <a:cxnLst/>
              <a:rect l="l" t="t" r="r" b="b"/>
              <a:pathLst>
                <a:path w="15576" h="10840" extrusionOk="0">
                  <a:moveTo>
                    <a:pt x="3685" y="0"/>
                  </a:moveTo>
                  <a:lnTo>
                    <a:pt x="0" y="2469"/>
                  </a:lnTo>
                  <a:cubicBezTo>
                    <a:pt x="0" y="2469"/>
                    <a:pt x="2212" y="5387"/>
                    <a:pt x="4094" y="6388"/>
                  </a:cubicBezTo>
                  <a:cubicBezTo>
                    <a:pt x="5976" y="7389"/>
                    <a:pt x="12848" y="9094"/>
                    <a:pt x="12848" y="9094"/>
                  </a:cubicBezTo>
                  <a:cubicBezTo>
                    <a:pt x="12712" y="9477"/>
                    <a:pt x="13393" y="10839"/>
                    <a:pt x="13558" y="10839"/>
                  </a:cubicBezTo>
                  <a:cubicBezTo>
                    <a:pt x="13719" y="10839"/>
                    <a:pt x="13637" y="10678"/>
                    <a:pt x="13529" y="10335"/>
                  </a:cubicBezTo>
                  <a:cubicBezTo>
                    <a:pt x="13444" y="10066"/>
                    <a:pt x="13577" y="9791"/>
                    <a:pt x="13877" y="9791"/>
                  </a:cubicBezTo>
                  <a:cubicBezTo>
                    <a:pt x="13958" y="9791"/>
                    <a:pt x="14052" y="9811"/>
                    <a:pt x="14156" y="9857"/>
                  </a:cubicBezTo>
                  <a:cubicBezTo>
                    <a:pt x="14602" y="10055"/>
                    <a:pt x="15180" y="10725"/>
                    <a:pt x="15388" y="10725"/>
                  </a:cubicBezTo>
                  <a:cubicBezTo>
                    <a:pt x="15409" y="10725"/>
                    <a:pt x="15427" y="10718"/>
                    <a:pt x="15439" y="10703"/>
                  </a:cubicBezTo>
                  <a:cubicBezTo>
                    <a:pt x="15576" y="10541"/>
                    <a:pt x="15465" y="10212"/>
                    <a:pt x="14673" y="9151"/>
                  </a:cubicBezTo>
                  <a:cubicBezTo>
                    <a:pt x="13884" y="8086"/>
                    <a:pt x="6438" y="3777"/>
                    <a:pt x="6438" y="3777"/>
                  </a:cubicBezTo>
                  <a:cubicBezTo>
                    <a:pt x="5564" y="2903"/>
                    <a:pt x="3685" y="0"/>
                    <a:pt x="3685" y="0"/>
                  </a:cubicBezTo>
                  <a:close/>
                </a:path>
              </a:pathLst>
            </a:custGeom>
            <a:solidFill>
              <a:srgbClr val="FFBC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36"/>
            <p:cNvSpPr/>
            <p:nvPr/>
          </p:nvSpPr>
          <p:spPr>
            <a:xfrm>
              <a:off x="4619575" y="2904775"/>
              <a:ext cx="114000" cy="137775"/>
            </a:xfrm>
            <a:custGeom>
              <a:avLst/>
              <a:gdLst/>
              <a:ahLst/>
              <a:cxnLst/>
              <a:rect l="l" t="t" r="r" b="b"/>
              <a:pathLst>
                <a:path w="4560" h="5511" extrusionOk="0">
                  <a:moveTo>
                    <a:pt x="3685" y="0"/>
                  </a:moveTo>
                  <a:lnTo>
                    <a:pt x="0" y="2469"/>
                  </a:lnTo>
                  <a:cubicBezTo>
                    <a:pt x="0" y="2469"/>
                    <a:pt x="1356" y="4252"/>
                    <a:pt x="2845" y="5510"/>
                  </a:cubicBezTo>
                  <a:cubicBezTo>
                    <a:pt x="3184" y="4683"/>
                    <a:pt x="3609" y="2684"/>
                    <a:pt x="4046" y="2310"/>
                  </a:cubicBezTo>
                  <a:cubicBezTo>
                    <a:pt x="4335" y="2063"/>
                    <a:pt x="4483" y="1648"/>
                    <a:pt x="4560" y="1309"/>
                  </a:cubicBezTo>
                  <a:cubicBezTo>
                    <a:pt x="4062" y="583"/>
                    <a:pt x="3685" y="0"/>
                    <a:pt x="3685" y="0"/>
                  </a:cubicBezTo>
                  <a:close/>
                </a:path>
              </a:pathLst>
            </a:custGeom>
            <a:solidFill>
              <a:srgbClr val="FF8D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36"/>
            <p:cNvSpPr/>
            <p:nvPr/>
          </p:nvSpPr>
          <p:spPr>
            <a:xfrm>
              <a:off x="4750350" y="2999900"/>
              <a:ext cx="23075" cy="11750"/>
            </a:xfrm>
            <a:custGeom>
              <a:avLst/>
              <a:gdLst/>
              <a:ahLst/>
              <a:cxnLst/>
              <a:rect l="l" t="t" r="r" b="b"/>
              <a:pathLst>
                <a:path w="923" h="470" extrusionOk="0">
                  <a:moveTo>
                    <a:pt x="922" y="1"/>
                  </a:moveTo>
                  <a:cubicBezTo>
                    <a:pt x="922" y="1"/>
                    <a:pt x="349" y="20"/>
                    <a:pt x="0" y="470"/>
                  </a:cubicBezTo>
                  <a:lnTo>
                    <a:pt x="922" y="1"/>
                  </a:lnTo>
                  <a:close/>
                </a:path>
              </a:pathLst>
            </a:custGeom>
            <a:solidFill>
              <a:srgbClr val="FF8D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36"/>
            <p:cNvSpPr/>
            <p:nvPr/>
          </p:nvSpPr>
          <p:spPr>
            <a:xfrm>
              <a:off x="4214575" y="2739050"/>
              <a:ext cx="512100" cy="650825"/>
            </a:xfrm>
            <a:custGeom>
              <a:avLst/>
              <a:gdLst/>
              <a:ahLst/>
              <a:cxnLst/>
              <a:rect l="l" t="t" r="r" b="b"/>
              <a:pathLst>
                <a:path w="20484" h="26033" extrusionOk="0">
                  <a:moveTo>
                    <a:pt x="10032" y="1"/>
                  </a:moveTo>
                  <a:cubicBezTo>
                    <a:pt x="7624" y="1"/>
                    <a:pt x="4845" y="667"/>
                    <a:pt x="3055" y="2169"/>
                  </a:cubicBezTo>
                  <a:cubicBezTo>
                    <a:pt x="1775" y="3246"/>
                    <a:pt x="1176" y="5495"/>
                    <a:pt x="958" y="6424"/>
                  </a:cubicBezTo>
                  <a:cubicBezTo>
                    <a:pt x="739" y="7352"/>
                    <a:pt x="1" y="9234"/>
                    <a:pt x="1" y="9234"/>
                  </a:cubicBezTo>
                  <a:cubicBezTo>
                    <a:pt x="1" y="9234"/>
                    <a:pt x="409" y="9316"/>
                    <a:pt x="1420" y="9506"/>
                  </a:cubicBezTo>
                  <a:cubicBezTo>
                    <a:pt x="1834" y="9584"/>
                    <a:pt x="2447" y="9607"/>
                    <a:pt x="3025" y="9607"/>
                  </a:cubicBezTo>
                  <a:cubicBezTo>
                    <a:pt x="3853" y="9607"/>
                    <a:pt x="4611" y="9560"/>
                    <a:pt x="4611" y="9560"/>
                  </a:cubicBezTo>
                  <a:cubicBezTo>
                    <a:pt x="4611" y="9560"/>
                    <a:pt x="4994" y="12450"/>
                    <a:pt x="4639" y="15041"/>
                  </a:cubicBezTo>
                  <a:cubicBezTo>
                    <a:pt x="4284" y="17633"/>
                    <a:pt x="4421" y="19978"/>
                    <a:pt x="4794" y="21397"/>
                  </a:cubicBezTo>
                  <a:cubicBezTo>
                    <a:pt x="5168" y="22813"/>
                    <a:pt x="4912" y="24179"/>
                    <a:pt x="4801" y="25025"/>
                  </a:cubicBezTo>
                  <a:cubicBezTo>
                    <a:pt x="4693" y="25871"/>
                    <a:pt x="5894" y="26032"/>
                    <a:pt x="5894" y="26032"/>
                  </a:cubicBezTo>
                  <a:cubicBezTo>
                    <a:pt x="5837" y="25788"/>
                    <a:pt x="5428" y="23361"/>
                    <a:pt x="6112" y="22078"/>
                  </a:cubicBezTo>
                  <a:cubicBezTo>
                    <a:pt x="6794" y="20798"/>
                    <a:pt x="8729" y="19734"/>
                    <a:pt x="11020" y="19189"/>
                  </a:cubicBezTo>
                  <a:cubicBezTo>
                    <a:pt x="11857" y="18988"/>
                    <a:pt x="12785" y="18942"/>
                    <a:pt x="13641" y="18942"/>
                  </a:cubicBezTo>
                  <a:cubicBezTo>
                    <a:pt x="14392" y="18942"/>
                    <a:pt x="15088" y="18978"/>
                    <a:pt x="15620" y="18978"/>
                  </a:cubicBezTo>
                  <a:cubicBezTo>
                    <a:pt x="16143" y="18978"/>
                    <a:pt x="16509" y="18943"/>
                    <a:pt x="16612" y="18805"/>
                  </a:cubicBezTo>
                  <a:cubicBezTo>
                    <a:pt x="16939" y="18368"/>
                    <a:pt x="16337" y="17988"/>
                    <a:pt x="16229" y="16964"/>
                  </a:cubicBezTo>
                  <a:cubicBezTo>
                    <a:pt x="16121" y="15941"/>
                    <a:pt x="16530" y="14579"/>
                    <a:pt x="16733" y="13235"/>
                  </a:cubicBezTo>
                  <a:cubicBezTo>
                    <a:pt x="16967" y="11702"/>
                    <a:pt x="16964" y="9959"/>
                    <a:pt x="16964" y="9959"/>
                  </a:cubicBezTo>
                  <a:cubicBezTo>
                    <a:pt x="18383" y="8882"/>
                    <a:pt x="20484" y="6807"/>
                    <a:pt x="20484" y="6807"/>
                  </a:cubicBezTo>
                  <a:cubicBezTo>
                    <a:pt x="20484" y="6807"/>
                    <a:pt x="20183" y="5986"/>
                    <a:pt x="19885" y="5578"/>
                  </a:cubicBezTo>
                  <a:cubicBezTo>
                    <a:pt x="19584" y="5169"/>
                    <a:pt x="18957" y="4896"/>
                    <a:pt x="18219" y="3616"/>
                  </a:cubicBezTo>
                  <a:cubicBezTo>
                    <a:pt x="17483" y="2333"/>
                    <a:pt x="16200" y="1269"/>
                    <a:pt x="15193" y="806"/>
                  </a:cubicBezTo>
                  <a:cubicBezTo>
                    <a:pt x="14182" y="344"/>
                    <a:pt x="12129" y="24"/>
                    <a:pt x="10184" y="1"/>
                  </a:cubicBezTo>
                  <a:cubicBezTo>
                    <a:pt x="10133" y="1"/>
                    <a:pt x="10083" y="1"/>
                    <a:pt x="10032" y="1"/>
                  </a:cubicBez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36"/>
            <p:cNvSpPr/>
            <p:nvPr/>
          </p:nvSpPr>
          <p:spPr>
            <a:xfrm>
              <a:off x="4323725" y="3158525"/>
              <a:ext cx="306100" cy="231350"/>
            </a:xfrm>
            <a:custGeom>
              <a:avLst/>
              <a:gdLst/>
              <a:ahLst/>
              <a:cxnLst/>
              <a:rect l="l" t="t" r="r" b="b"/>
              <a:pathLst>
                <a:path w="12244" h="9254" extrusionOk="0">
                  <a:moveTo>
                    <a:pt x="746" y="1"/>
                  </a:moveTo>
                  <a:cubicBezTo>
                    <a:pt x="342" y="1"/>
                    <a:pt x="98" y="45"/>
                    <a:pt x="93" y="151"/>
                  </a:cubicBezTo>
                  <a:cubicBezTo>
                    <a:pt x="1" y="1969"/>
                    <a:pt x="146" y="3553"/>
                    <a:pt x="428" y="4618"/>
                  </a:cubicBezTo>
                  <a:cubicBezTo>
                    <a:pt x="802" y="6037"/>
                    <a:pt x="546" y="7400"/>
                    <a:pt x="435" y="8246"/>
                  </a:cubicBezTo>
                  <a:cubicBezTo>
                    <a:pt x="327" y="9088"/>
                    <a:pt x="1528" y="9253"/>
                    <a:pt x="1528" y="9253"/>
                  </a:cubicBezTo>
                  <a:cubicBezTo>
                    <a:pt x="1474" y="9009"/>
                    <a:pt x="1065" y="6582"/>
                    <a:pt x="1743" y="5299"/>
                  </a:cubicBezTo>
                  <a:cubicBezTo>
                    <a:pt x="2428" y="4019"/>
                    <a:pt x="4363" y="2955"/>
                    <a:pt x="6654" y="2410"/>
                  </a:cubicBezTo>
                  <a:cubicBezTo>
                    <a:pt x="7491" y="2209"/>
                    <a:pt x="8419" y="2163"/>
                    <a:pt x="9276" y="2163"/>
                  </a:cubicBezTo>
                  <a:cubicBezTo>
                    <a:pt x="10027" y="2163"/>
                    <a:pt x="10722" y="2199"/>
                    <a:pt x="11254" y="2199"/>
                  </a:cubicBezTo>
                  <a:cubicBezTo>
                    <a:pt x="11777" y="2199"/>
                    <a:pt x="12141" y="2164"/>
                    <a:pt x="12243" y="2026"/>
                  </a:cubicBezTo>
                  <a:lnTo>
                    <a:pt x="11974" y="734"/>
                  </a:lnTo>
                  <a:lnTo>
                    <a:pt x="11974" y="724"/>
                  </a:lnTo>
                  <a:lnTo>
                    <a:pt x="11863" y="185"/>
                  </a:lnTo>
                  <a:cubicBezTo>
                    <a:pt x="11863" y="185"/>
                    <a:pt x="9946" y="1001"/>
                    <a:pt x="8948" y="1001"/>
                  </a:cubicBezTo>
                  <a:cubicBezTo>
                    <a:pt x="8928" y="1001"/>
                    <a:pt x="8907" y="1000"/>
                    <a:pt x="8888" y="1000"/>
                  </a:cubicBezTo>
                  <a:cubicBezTo>
                    <a:pt x="8083" y="971"/>
                    <a:pt x="2646" y="1"/>
                    <a:pt x="746" y="1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36"/>
            <p:cNvSpPr/>
            <p:nvPr/>
          </p:nvSpPr>
          <p:spPr>
            <a:xfrm>
              <a:off x="4336650" y="2843700"/>
              <a:ext cx="171825" cy="319475"/>
            </a:xfrm>
            <a:custGeom>
              <a:avLst/>
              <a:gdLst/>
              <a:ahLst/>
              <a:cxnLst/>
              <a:rect l="l" t="t" r="r" b="b"/>
              <a:pathLst>
                <a:path w="6873" h="12779" extrusionOk="0">
                  <a:moveTo>
                    <a:pt x="1717" y="1"/>
                  </a:moveTo>
                  <a:cubicBezTo>
                    <a:pt x="1717" y="1"/>
                    <a:pt x="2538" y="1857"/>
                    <a:pt x="2208" y="4877"/>
                  </a:cubicBezTo>
                  <a:cubicBezTo>
                    <a:pt x="2145" y="5463"/>
                    <a:pt x="2006" y="6207"/>
                    <a:pt x="2006" y="6207"/>
                  </a:cubicBezTo>
                  <a:lnTo>
                    <a:pt x="963" y="6207"/>
                  </a:lnTo>
                  <a:cubicBezTo>
                    <a:pt x="963" y="6207"/>
                    <a:pt x="776" y="8102"/>
                    <a:pt x="634" y="8831"/>
                  </a:cubicBezTo>
                  <a:cubicBezTo>
                    <a:pt x="491" y="9559"/>
                    <a:pt x="0" y="11020"/>
                    <a:pt x="349" y="11426"/>
                  </a:cubicBezTo>
                  <a:cubicBezTo>
                    <a:pt x="697" y="11831"/>
                    <a:pt x="3029" y="12300"/>
                    <a:pt x="4049" y="12382"/>
                  </a:cubicBezTo>
                  <a:cubicBezTo>
                    <a:pt x="5073" y="12465"/>
                    <a:pt x="6872" y="12778"/>
                    <a:pt x="6872" y="12778"/>
                  </a:cubicBezTo>
                  <a:cubicBezTo>
                    <a:pt x="6872" y="12778"/>
                    <a:pt x="6587" y="11831"/>
                    <a:pt x="5361" y="10909"/>
                  </a:cubicBezTo>
                  <a:cubicBezTo>
                    <a:pt x="4132" y="9990"/>
                    <a:pt x="3187" y="9826"/>
                    <a:pt x="3416" y="8660"/>
                  </a:cubicBezTo>
                  <a:cubicBezTo>
                    <a:pt x="3640" y="7494"/>
                    <a:pt x="3640" y="6657"/>
                    <a:pt x="3314" y="5941"/>
                  </a:cubicBezTo>
                  <a:cubicBezTo>
                    <a:pt x="2988" y="5225"/>
                    <a:pt x="3248" y="628"/>
                    <a:pt x="1717" y="1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36"/>
            <p:cNvSpPr/>
            <p:nvPr/>
          </p:nvSpPr>
          <p:spPr>
            <a:xfrm>
              <a:off x="4625750" y="2827400"/>
              <a:ext cx="74800" cy="160650"/>
            </a:xfrm>
            <a:custGeom>
              <a:avLst/>
              <a:gdLst/>
              <a:ahLst/>
              <a:cxnLst/>
              <a:rect l="l" t="t" r="r" b="b"/>
              <a:pathLst>
                <a:path w="2992" h="6426" extrusionOk="0">
                  <a:moveTo>
                    <a:pt x="0" y="0"/>
                  </a:moveTo>
                  <a:lnTo>
                    <a:pt x="0" y="0"/>
                  </a:lnTo>
                  <a:cubicBezTo>
                    <a:pt x="178" y="520"/>
                    <a:pt x="343" y="1296"/>
                    <a:pt x="320" y="2154"/>
                  </a:cubicBezTo>
                  <a:cubicBezTo>
                    <a:pt x="301" y="3013"/>
                    <a:pt x="362" y="3812"/>
                    <a:pt x="422" y="4569"/>
                  </a:cubicBezTo>
                  <a:cubicBezTo>
                    <a:pt x="485" y="5323"/>
                    <a:pt x="526" y="5827"/>
                    <a:pt x="517" y="6425"/>
                  </a:cubicBezTo>
                  <a:cubicBezTo>
                    <a:pt x="517" y="6425"/>
                    <a:pt x="2288" y="5104"/>
                    <a:pt x="2991" y="4274"/>
                  </a:cubicBezTo>
                  <a:cubicBezTo>
                    <a:pt x="2991" y="4274"/>
                    <a:pt x="1749" y="2912"/>
                    <a:pt x="1391" y="2072"/>
                  </a:cubicBezTo>
                  <a:cubicBezTo>
                    <a:pt x="1185" y="1594"/>
                    <a:pt x="517" y="231"/>
                    <a:pt x="0" y="0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36"/>
            <p:cNvSpPr/>
            <p:nvPr/>
          </p:nvSpPr>
          <p:spPr>
            <a:xfrm>
              <a:off x="4397000" y="2835550"/>
              <a:ext cx="11825" cy="72250"/>
            </a:xfrm>
            <a:custGeom>
              <a:avLst/>
              <a:gdLst/>
              <a:ahLst/>
              <a:cxnLst/>
              <a:rect l="l" t="t" r="r" b="b"/>
              <a:pathLst>
                <a:path w="473" h="2890" extrusionOk="0">
                  <a:moveTo>
                    <a:pt x="114" y="0"/>
                  </a:moveTo>
                  <a:lnTo>
                    <a:pt x="7" y="54"/>
                  </a:lnTo>
                  <a:cubicBezTo>
                    <a:pt x="10" y="61"/>
                    <a:pt x="346" y="777"/>
                    <a:pt x="187" y="1692"/>
                  </a:cubicBezTo>
                  <a:cubicBezTo>
                    <a:pt x="23" y="2627"/>
                    <a:pt x="4" y="2871"/>
                    <a:pt x="0" y="2880"/>
                  </a:cubicBezTo>
                  <a:lnTo>
                    <a:pt x="121" y="2890"/>
                  </a:lnTo>
                  <a:cubicBezTo>
                    <a:pt x="121" y="2890"/>
                    <a:pt x="143" y="2640"/>
                    <a:pt x="305" y="1711"/>
                  </a:cubicBezTo>
                  <a:cubicBezTo>
                    <a:pt x="472" y="761"/>
                    <a:pt x="130" y="32"/>
                    <a:pt x="114" y="0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36"/>
            <p:cNvSpPr/>
            <p:nvPr/>
          </p:nvSpPr>
          <p:spPr>
            <a:xfrm>
              <a:off x="4402775" y="2860650"/>
              <a:ext cx="20625" cy="44475"/>
            </a:xfrm>
            <a:custGeom>
              <a:avLst/>
              <a:gdLst/>
              <a:ahLst/>
              <a:cxnLst/>
              <a:rect l="l" t="t" r="r" b="b"/>
              <a:pathLst>
                <a:path w="825" h="1779" extrusionOk="0">
                  <a:moveTo>
                    <a:pt x="717" y="1"/>
                  </a:moveTo>
                  <a:cubicBezTo>
                    <a:pt x="691" y="45"/>
                    <a:pt x="146" y="1157"/>
                    <a:pt x="1" y="1750"/>
                  </a:cubicBezTo>
                  <a:lnTo>
                    <a:pt x="118" y="1778"/>
                  </a:lnTo>
                  <a:cubicBezTo>
                    <a:pt x="260" y="1198"/>
                    <a:pt x="818" y="64"/>
                    <a:pt x="824" y="51"/>
                  </a:cubicBezTo>
                  <a:lnTo>
                    <a:pt x="717" y="1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36"/>
            <p:cNvSpPr/>
            <p:nvPr/>
          </p:nvSpPr>
          <p:spPr>
            <a:xfrm>
              <a:off x="4420525" y="2726225"/>
              <a:ext cx="116625" cy="91450"/>
            </a:xfrm>
            <a:custGeom>
              <a:avLst/>
              <a:gdLst/>
              <a:ahLst/>
              <a:cxnLst/>
              <a:rect l="l" t="t" r="r" b="b"/>
              <a:pathLst>
                <a:path w="4665" h="3658" extrusionOk="0">
                  <a:moveTo>
                    <a:pt x="1620" y="0"/>
                  </a:moveTo>
                  <a:cubicBezTo>
                    <a:pt x="1532" y="0"/>
                    <a:pt x="1446" y="3"/>
                    <a:pt x="1363" y="7"/>
                  </a:cubicBezTo>
                  <a:cubicBezTo>
                    <a:pt x="1363" y="7"/>
                    <a:pt x="219" y="160"/>
                    <a:pt x="108" y="514"/>
                  </a:cubicBezTo>
                  <a:cubicBezTo>
                    <a:pt x="0" y="869"/>
                    <a:pt x="805" y="2384"/>
                    <a:pt x="954" y="3160"/>
                  </a:cubicBezTo>
                  <a:cubicBezTo>
                    <a:pt x="1029" y="3543"/>
                    <a:pt x="1161" y="3657"/>
                    <a:pt x="1299" y="3657"/>
                  </a:cubicBezTo>
                  <a:cubicBezTo>
                    <a:pt x="1441" y="3657"/>
                    <a:pt x="1590" y="3536"/>
                    <a:pt x="1689" y="3461"/>
                  </a:cubicBezTo>
                  <a:cubicBezTo>
                    <a:pt x="1882" y="3309"/>
                    <a:pt x="2823" y="2327"/>
                    <a:pt x="2823" y="2327"/>
                  </a:cubicBezTo>
                  <a:cubicBezTo>
                    <a:pt x="2823" y="2327"/>
                    <a:pt x="3745" y="3359"/>
                    <a:pt x="4188" y="3359"/>
                  </a:cubicBezTo>
                  <a:cubicBezTo>
                    <a:pt x="4212" y="3359"/>
                    <a:pt x="4235" y="3356"/>
                    <a:pt x="4255" y="3350"/>
                  </a:cubicBezTo>
                  <a:cubicBezTo>
                    <a:pt x="4664" y="3226"/>
                    <a:pt x="4411" y="1861"/>
                    <a:pt x="4160" y="1196"/>
                  </a:cubicBezTo>
                  <a:cubicBezTo>
                    <a:pt x="3834" y="329"/>
                    <a:pt x="2629" y="0"/>
                    <a:pt x="16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36"/>
            <p:cNvSpPr/>
            <p:nvPr/>
          </p:nvSpPr>
          <p:spPr>
            <a:xfrm>
              <a:off x="4570375" y="3114525"/>
              <a:ext cx="72500" cy="72575"/>
            </a:xfrm>
            <a:custGeom>
              <a:avLst/>
              <a:gdLst/>
              <a:ahLst/>
              <a:cxnLst/>
              <a:rect l="l" t="t" r="r" b="b"/>
              <a:pathLst>
                <a:path w="2900" h="2903" extrusionOk="0">
                  <a:moveTo>
                    <a:pt x="1449" y="0"/>
                  </a:moveTo>
                  <a:cubicBezTo>
                    <a:pt x="647" y="0"/>
                    <a:pt x="1" y="650"/>
                    <a:pt x="1" y="1451"/>
                  </a:cubicBezTo>
                  <a:cubicBezTo>
                    <a:pt x="1" y="2253"/>
                    <a:pt x="647" y="2902"/>
                    <a:pt x="1449" y="2902"/>
                  </a:cubicBezTo>
                  <a:cubicBezTo>
                    <a:pt x="2250" y="2902"/>
                    <a:pt x="2900" y="2253"/>
                    <a:pt x="2900" y="1451"/>
                  </a:cubicBezTo>
                  <a:cubicBezTo>
                    <a:pt x="2900" y="650"/>
                    <a:pt x="2250" y="0"/>
                    <a:pt x="1449" y="0"/>
                  </a:cubicBezTo>
                  <a:close/>
                </a:path>
              </a:pathLst>
            </a:custGeom>
            <a:solidFill>
              <a:srgbClr val="DD44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36"/>
            <p:cNvSpPr/>
            <p:nvPr/>
          </p:nvSpPr>
          <p:spPr>
            <a:xfrm>
              <a:off x="4219100" y="2967100"/>
              <a:ext cx="420775" cy="230775"/>
            </a:xfrm>
            <a:custGeom>
              <a:avLst/>
              <a:gdLst/>
              <a:ahLst/>
              <a:cxnLst/>
              <a:rect l="l" t="t" r="r" b="b"/>
              <a:pathLst>
                <a:path w="16831" h="9231" extrusionOk="0">
                  <a:moveTo>
                    <a:pt x="1049" y="1"/>
                  </a:moveTo>
                  <a:cubicBezTo>
                    <a:pt x="1049" y="1"/>
                    <a:pt x="327" y="4791"/>
                    <a:pt x="165" y="6173"/>
                  </a:cubicBezTo>
                  <a:cubicBezTo>
                    <a:pt x="0" y="7551"/>
                    <a:pt x="799" y="9230"/>
                    <a:pt x="2218" y="9230"/>
                  </a:cubicBezTo>
                  <a:lnTo>
                    <a:pt x="15576" y="9230"/>
                  </a:lnTo>
                  <a:cubicBezTo>
                    <a:pt x="16501" y="9230"/>
                    <a:pt x="16830" y="8387"/>
                    <a:pt x="16685" y="8346"/>
                  </a:cubicBezTo>
                  <a:cubicBezTo>
                    <a:pt x="16674" y="8343"/>
                    <a:pt x="16660" y="8342"/>
                    <a:pt x="16644" y="8342"/>
                  </a:cubicBezTo>
                  <a:cubicBezTo>
                    <a:pt x="16454" y="8342"/>
                    <a:pt x="15947" y="8558"/>
                    <a:pt x="15611" y="8625"/>
                  </a:cubicBezTo>
                  <a:cubicBezTo>
                    <a:pt x="15557" y="8636"/>
                    <a:pt x="15499" y="8641"/>
                    <a:pt x="15438" y="8641"/>
                  </a:cubicBezTo>
                  <a:cubicBezTo>
                    <a:pt x="15084" y="8641"/>
                    <a:pt x="14649" y="8476"/>
                    <a:pt x="14657" y="8346"/>
                  </a:cubicBezTo>
                  <a:cubicBezTo>
                    <a:pt x="14673" y="8067"/>
                    <a:pt x="15367" y="8074"/>
                    <a:pt x="15500" y="7991"/>
                  </a:cubicBezTo>
                  <a:cubicBezTo>
                    <a:pt x="15636" y="7912"/>
                    <a:pt x="15693" y="7814"/>
                    <a:pt x="15392" y="7760"/>
                  </a:cubicBezTo>
                  <a:cubicBezTo>
                    <a:pt x="15309" y="7745"/>
                    <a:pt x="15241" y="7738"/>
                    <a:pt x="15174" y="7738"/>
                  </a:cubicBezTo>
                  <a:cubicBezTo>
                    <a:pt x="15000" y="7738"/>
                    <a:pt x="14836" y="7783"/>
                    <a:pt x="14454" y="7842"/>
                  </a:cubicBezTo>
                  <a:cubicBezTo>
                    <a:pt x="13922" y="7925"/>
                    <a:pt x="13513" y="8115"/>
                    <a:pt x="13238" y="8156"/>
                  </a:cubicBezTo>
                  <a:cubicBezTo>
                    <a:pt x="13223" y="8158"/>
                    <a:pt x="13206" y="8159"/>
                    <a:pt x="13187" y="8159"/>
                  </a:cubicBezTo>
                  <a:cubicBezTo>
                    <a:pt x="12265" y="8159"/>
                    <a:pt x="5329" y="5894"/>
                    <a:pt x="5329" y="5894"/>
                  </a:cubicBezTo>
                  <a:lnTo>
                    <a:pt x="5874" y="837"/>
                  </a:lnTo>
                  <a:cubicBezTo>
                    <a:pt x="4049" y="7"/>
                    <a:pt x="1049" y="1"/>
                    <a:pt x="1049" y="1"/>
                  </a:cubicBezTo>
                  <a:close/>
                </a:path>
              </a:pathLst>
            </a:custGeom>
            <a:solidFill>
              <a:srgbClr val="FFBC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36"/>
            <p:cNvSpPr/>
            <p:nvPr/>
          </p:nvSpPr>
          <p:spPr>
            <a:xfrm>
              <a:off x="4243175" y="2967100"/>
              <a:ext cx="122800" cy="78525"/>
            </a:xfrm>
            <a:custGeom>
              <a:avLst/>
              <a:gdLst/>
              <a:ahLst/>
              <a:cxnLst/>
              <a:rect l="l" t="t" r="r" b="b"/>
              <a:pathLst>
                <a:path w="4912" h="3141" extrusionOk="0">
                  <a:moveTo>
                    <a:pt x="86" y="1"/>
                  </a:moveTo>
                  <a:cubicBezTo>
                    <a:pt x="86" y="1"/>
                    <a:pt x="54" y="216"/>
                    <a:pt x="1" y="565"/>
                  </a:cubicBezTo>
                  <a:cubicBezTo>
                    <a:pt x="17" y="564"/>
                    <a:pt x="33" y="563"/>
                    <a:pt x="49" y="563"/>
                  </a:cubicBezTo>
                  <a:cubicBezTo>
                    <a:pt x="624" y="563"/>
                    <a:pt x="1076" y="1426"/>
                    <a:pt x="1940" y="1515"/>
                  </a:cubicBezTo>
                  <a:cubicBezTo>
                    <a:pt x="3501" y="1677"/>
                    <a:pt x="3942" y="3036"/>
                    <a:pt x="4664" y="3141"/>
                  </a:cubicBezTo>
                  <a:lnTo>
                    <a:pt x="4911" y="837"/>
                  </a:lnTo>
                  <a:cubicBezTo>
                    <a:pt x="3086" y="7"/>
                    <a:pt x="86" y="1"/>
                    <a:pt x="86" y="1"/>
                  </a:cubicBezTo>
                  <a:close/>
                </a:path>
              </a:pathLst>
            </a:custGeom>
            <a:solidFill>
              <a:srgbClr val="FF8D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36"/>
            <p:cNvSpPr/>
            <p:nvPr/>
          </p:nvSpPr>
          <p:spPr>
            <a:xfrm>
              <a:off x="4318575" y="3214350"/>
              <a:ext cx="379525" cy="211725"/>
            </a:xfrm>
            <a:custGeom>
              <a:avLst/>
              <a:gdLst/>
              <a:ahLst/>
              <a:cxnLst/>
              <a:rect l="l" t="t" r="r" b="b"/>
              <a:pathLst>
                <a:path w="15181" h="8469" extrusionOk="0">
                  <a:moveTo>
                    <a:pt x="7743" y="0"/>
                  </a:moveTo>
                  <a:cubicBezTo>
                    <a:pt x="7202" y="0"/>
                    <a:pt x="6692" y="65"/>
                    <a:pt x="6084" y="218"/>
                  </a:cubicBezTo>
                  <a:cubicBezTo>
                    <a:pt x="4772" y="544"/>
                    <a:pt x="1" y="981"/>
                    <a:pt x="1734" y="7020"/>
                  </a:cubicBezTo>
                  <a:cubicBezTo>
                    <a:pt x="2687" y="7907"/>
                    <a:pt x="3933" y="8468"/>
                    <a:pt x="5906" y="8468"/>
                  </a:cubicBezTo>
                  <a:lnTo>
                    <a:pt x="14442" y="8468"/>
                  </a:lnTo>
                  <a:cubicBezTo>
                    <a:pt x="14708" y="8468"/>
                    <a:pt x="14885" y="8189"/>
                    <a:pt x="14768" y="7952"/>
                  </a:cubicBezTo>
                  <a:cubicBezTo>
                    <a:pt x="14480" y="7356"/>
                    <a:pt x="14122" y="6247"/>
                    <a:pt x="14322" y="4593"/>
                  </a:cubicBezTo>
                  <a:cubicBezTo>
                    <a:pt x="14527" y="2854"/>
                    <a:pt x="14882" y="1621"/>
                    <a:pt x="15098" y="988"/>
                  </a:cubicBezTo>
                  <a:cubicBezTo>
                    <a:pt x="15180" y="747"/>
                    <a:pt x="15006" y="500"/>
                    <a:pt x="14752" y="493"/>
                  </a:cubicBezTo>
                  <a:cubicBezTo>
                    <a:pt x="13675" y="471"/>
                    <a:pt x="11217" y="405"/>
                    <a:pt x="9927" y="218"/>
                  </a:cubicBezTo>
                  <a:cubicBezTo>
                    <a:pt x="9028" y="86"/>
                    <a:pt x="8366" y="0"/>
                    <a:pt x="77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36"/>
            <p:cNvSpPr/>
            <p:nvPr/>
          </p:nvSpPr>
          <p:spPr>
            <a:xfrm>
              <a:off x="4376650" y="3256350"/>
              <a:ext cx="304025" cy="46775"/>
            </a:xfrm>
            <a:custGeom>
              <a:avLst/>
              <a:gdLst/>
              <a:ahLst/>
              <a:cxnLst/>
              <a:rect l="l" t="t" r="r" b="b"/>
              <a:pathLst>
                <a:path w="12161" h="1871" extrusionOk="0">
                  <a:moveTo>
                    <a:pt x="531" y="0"/>
                  </a:moveTo>
                  <a:cubicBezTo>
                    <a:pt x="246" y="0"/>
                    <a:pt x="4" y="125"/>
                    <a:pt x="0" y="128"/>
                  </a:cubicBezTo>
                  <a:lnTo>
                    <a:pt x="54" y="233"/>
                  </a:lnTo>
                  <a:cubicBezTo>
                    <a:pt x="70" y="226"/>
                    <a:pt x="283" y="118"/>
                    <a:pt x="527" y="118"/>
                  </a:cubicBezTo>
                  <a:cubicBezTo>
                    <a:pt x="717" y="118"/>
                    <a:pt x="926" y="183"/>
                    <a:pt x="1077" y="410"/>
                  </a:cubicBezTo>
                  <a:cubicBezTo>
                    <a:pt x="1480" y="1012"/>
                    <a:pt x="1866" y="1120"/>
                    <a:pt x="2532" y="1120"/>
                  </a:cubicBezTo>
                  <a:cubicBezTo>
                    <a:pt x="2709" y="1120"/>
                    <a:pt x="2855" y="1110"/>
                    <a:pt x="2985" y="1104"/>
                  </a:cubicBezTo>
                  <a:cubicBezTo>
                    <a:pt x="3083" y="1100"/>
                    <a:pt x="3170" y="1096"/>
                    <a:pt x="3253" y="1096"/>
                  </a:cubicBezTo>
                  <a:cubicBezTo>
                    <a:pt x="3470" y="1096"/>
                    <a:pt x="3659" y="1124"/>
                    <a:pt x="3938" y="1250"/>
                  </a:cubicBezTo>
                  <a:cubicBezTo>
                    <a:pt x="4490" y="1497"/>
                    <a:pt x="6755" y="1659"/>
                    <a:pt x="6853" y="1665"/>
                  </a:cubicBezTo>
                  <a:lnTo>
                    <a:pt x="12157" y="1871"/>
                  </a:lnTo>
                  <a:lnTo>
                    <a:pt x="12160" y="1750"/>
                  </a:lnTo>
                  <a:lnTo>
                    <a:pt x="6860" y="1545"/>
                  </a:lnTo>
                  <a:cubicBezTo>
                    <a:pt x="6837" y="1541"/>
                    <a:pt x="4518" y="1380"/>
                    <a:pt x="3989" y="1139"/>
                  </a:cubicBezTo>
                  <a:cubicBezTo>
                    <a:pt x="3688" y="1006"/>
                    <a:pt x="3480" y="974"/>
                    <a:pt x="3252" y="974"/>
                  </a:cubicBezTo>
                  <a:cubicBezTo>
                    <a:pt x="3166" y="974"/>
                    <a:pt x="3076" y="979"/>
                    <a:pt x="2978" y="984"/>
                  </a:cubicBezTo>
                  <a:cubicBezTo>
                    <a:pt x="2852" y="990"/>
                    <a:pt x="2706" y="1000"/>
                    <a:pt x="2532" y="1000"/>
                  </a:cubicBezTo>
                  <a:cubicBezTo>
                    <a:pt x="1898" y="1000"/>
                    <a:pt x="1553" y="905"/>
                    <a:pt x="1179" y="344"/>
                  </a:cubicBezTo>
                  <a:cubicBezTo>
                    <a:pt x="1000" y="76"/>
                    <a:pt x="753" y="0"/>
                    <a:pt x="531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36"/>
            <p:cNvSpPr/>
            <p:nvPr/>
          </p:nvSpPr>
          <p:spPr>
            <a:xfrm>
              <a:off x="4449350" y="3270250"/>
              <a:ext cx="43200" cy="50625"/>
            </a:xfrm>
            <a:custGeom>
              <a:avLst/>
              <a:gdLst/>
              <a:ahLst/>
              <a:cxnLst/>
              <a:rect l="l" t="t" r="r" b="b"/>
              <a:pathLst>
                <a:path w="1728" h="2025" extrusionOk="0">
                  <a:moveTo>
                    <a:pt x="1654" y="0"/>
                  </a:moveTo>
                  <a:cubicBezTo>
                    <a:pt x="1642" y="6"/>
                    <a:pt x="511" y="897"/>
                    <a:pt x="1" y="1971"/>
                  </a:cubicBezTo>
                  <a:lnTo>
                    <a:pt x="108" y="2025"/>
                  </a:lnTo>
                  <a:cubicBezTo>
                    <a:pt x="609" y="973"/>
                    <a:pt x="1715" y="101"/>
                    <a:pt x="1727" y="95"/>
                  </a:cubicBezTo>
                  <a:lnTo>
                    <a:pt x="1654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36"/>
            <p:cNvSpPr/>
            <p:nvPr/>
          </p:nvSpPr>
          <p:spPr>
            <a:xfrm>
              <a:off x="4484525" y="3279200"/>
              <a:ext cx="15625" cy="41275"/>
            </a:xfrm>
            <a:custGeom>
              <a:avLst/>
              <a:gdLst/>
              <a:ahLst/>
              <a:cxnLst/>
              <a:rect l="l" t="t" r="r" b="b"/>
              <a:pathLst>
                <a:path w="625" h="1651" extrusionOk="0">
                  <a:moveTo>
                    <a:pt x="514" y="0"/>
                  </a:moveTo>
                  <a:cubicBezTo>
                    <a:pt x="498" y="41"/>
                    <a:pt x="121" y="1046"/>
                    <a:pt x="0" y="1629"/>
                  </a:cubicBezTo>
                  <a:lnTo>
                    <a:pt x="118" y="1651"/>
                  </a:lnTo>
                  <a:cubicBezTo>
                    <a:pt x="238" y="1077"/>
                    <a:pt x="621" y="54"/>
                    <a:pt x="625" y="41"/>
                  </a:cubicBezTo>
                  <a:lnTo>
                    <a:pt x="514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36"/>
            <p:cNvSpPr/>
            <p:nvPr/>
          </p:nvSpPr>
          <p:spPr>
            <a:xfrm>
              <a:off x="4750825" y="3603550"/>
              <a:ext cx="161675" cy="240400"/>
            </a:xfrm>
            <a:custGeom>
              <a:avLst/>
              <a:gdLst/>
              <a:ahLst/>
              <a:cxnLst/>
              <a:rect l="l" t="t" r="r" b="b"/>
              <a:pathLst>
                <a:path w="6467" h="9616" extrusionOk="0">
                  <a:moveTo>
                    <a:pt x="342" y="0"/>
                  </a:moveTo>
                  <a:cubicBezTo>
                    <a:pt x="399" y="330"/>
                    <a:pt x="453" y="653"/>
                    <a:pt x="491" y="970"/>
                  </a:cubicBezTo>
                  <a:cubicBezTo>
                    <a:pt x="862" y="3834"/>
                    <a:pt x="862" y="6657"/>
                    <a:pt x="862" y="6657"/>
                  </a:cubicBezTo>
                  <a:cubicBezTo>
                    <a:pt x="862" y="6657"/>
                    <a:pt x="0" y="8948"/>
                    <a:pt x="574" y="9176"/>
                  </a:cubicBezTo>
                  <a:cubicBezTo>
                    <a:pt x="958" y="9328"/>
                    <a:pt x="3436" y="9615"/>
                    <a:pt x="5041" y="9615"/>
                  </a:cubicBezTo>
                  <a:cubicBezTo>
                    <a:pt x="5832" y="9615"/>
                    <a:pt x="6412" y="9546"/>
                    <a:pt x="6426" y="9356"/>
                  </a:cubicBezTo>
                  <a:cubicBezTo>
                    <a:pt x="6467" y="8786"/>
                    <a:pt x="3561" y="7623"/>
                    <a:pt x="3561" y="7623"/>
                  </a:cubicBezTo>
                  <a:lnTo>
                    <a:pt x="2744" y="6574"/>
                  </a:lnTo>
                  <a:cubicBezTo>
                    <a:pt x="2744" y="6574"/>
                    <a:pt x="3229" y="3457"/>
                    <a:pt x="3745" y="0"/>
                  </a:cubicBez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36"/>
            <p:cNvSpPr/>
            <p:nvPr/>
          </p:nvSpPr>
          <p:spPr>
            <a:xfrm>
              <a:off x="4756925" y="3782800"/>
              <a:ext cx="155575" cy="61150"/>
            </a:xfrm>
            <a:custGeom>
              <a:avLst/>
              <a:gdLst/>
              <a:ahLst/>
              <a:cxnLst/>
              <a:rect l="l" t="t" r="r" b="b"/>
              <a:pathLst>
                <a:path w="6223" h="2446" extrusionOk="0">
                  <a:moveTo>
                    <a:pt x="2963" y="0"/>
                  </a:moveTo>
                  <a:cubicBezTo>
                    <a:pt x="2706" y="86"/>
                    <a:pt x="2522" y="190"/>
                    <a:pt x="2395" y="295"/>
                  </a:cubicBezTo>
                  <a:cubicBezTo>
                    <a:pt x="2182" y="469"/>
                    <a:pt x="1918" y="558"/>
                    <a:pt x="1648" y="558"/>
                  </a:cubicBezTo>
                  <a:cubicBezTo>
                    <a:pt x="1570" y="558"/>
                    <a:pt x="1491" y="551"/>
                    <a:pt x="1413" y="536"/>
                  </a:cubicBezTo>
                  <a:cubicBezTo>
                    <a:pt x="1005" y="453"/>
                    <a:pt x="580" y="415"/>
                    <a:pt x="327" y="399"/>
                  </a:cubicBezTo>
                  <a:lnTo>
                    <a:pt x="327" y="399"/>
                  </a:lnTo>
                  <a:cubicBezTo>
                    <a:pt x="146" y="1065"/>
                    <a:pt x="0" y="1876"/>
                    <a:pt x="330" y="2006"/>
                  </a:cubicBezTo>
                  <a:cubicBezTo>
                    <a:pt x="714" y="2158"/>
                    <a:pt x="3192" y="2445"/>
                    <a:pt x="4797" y="2445"/>
                  </a:cubicBezTo>
                  <a:cubicBezTo>
                    <a:pt x="5588" y="2445"/>
                    <a:pt x="6168" y="2376"/>
                    <a:pt x="6182" y="2186"/>
                  </a:cubicBezTo>
                  <a:cubicBezTo>
                    <a:pt x="6223" y="1616"/>
                    <a:pt x="3317" y="453"/>
                    <a:pt x="3317" y="453"/>
                  </a:cubicBezTo>
                  <a:lnTo>
                    <a:pt x="2963" y="0"/>
                  </a:lnTo>
                  <a:close/>
                </a:path>
              </a:pathLst>
            </a:custGeom>
            <a:solidFill>
              <a:srgbClr val="1E31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36"/>
            <p:cNvSpPr/>
            <p:nvPr/>
          </p:nvSpPr>
          <p:spPr>
            <a:xfrm>
              <a:off x="4864875" y="3261675"/>
              <a:ext cx="504100" cy="571600"/>
            </a:xfrm>
            <a:custGeom>
              <a:avLst/>
              <a:gdLst/>
              <a:ahLst/>
              <a:cxnLst/>
              <a:rect l="l" t="t" r="r" b="b"/>
              <a:pathLst>
                <a:path w="20164" h="22864" extrusionOk="0">
                  <a:moveTo>
                    <a:pt x="1554" y="0"/>
                  </a:moveTo>
                  <a:cubicBezTo>
                    <a:pt x="1502" y="0"/>
                    <a:pt x="1474" y="1"/>
                    <a:pt x="1474" y="1"/>
                  </a:cubicBezTo>
                  <a:cubicBezTo>
                    <a:pt x="1" y="1351"/>
                    <a:pt x="1309" y="6575"/>
                    <a:pt x="1309" y="6575"/>
                  </a:cubicBezTo>
                  <a:lnTo>
                    <a:pt x="5073" y="6575"/>
                  </a:lnTo>
                  <a:cubicBezTo>
                    <a:pt x="5691" y="8932"/>
                    <a:pt x="7975" y="12110"/>
                    <a:pt x="9531" y="13675"/>
                  </a:cubicBezTo>
                  <a:cubicBezTo>
                    <a:pt x="11086" y="15240"/>
                    <a:pt x="14892" y="20845"/>
                    <a:pt x="14892" y="20845"/>
                  </a:cubicBezTo>
                  <a:cubicBezTo>
                    <a:pt x="14892" y="20845"/>
                    <a:pt x="14850" y="22664"/>
                    <a:pt x="15544" y="22851"/>
                  </a:cubicBezTo>
                  <a:cubicBezTo>
                    <a:pt x="15576" y="22859"/>
                    <a:pt x="15615" y="22863"/>
                    <a:pt x="15660" y="22863"/>
                  </a:cubicBezTo>
                  <a:cubicBezTo>
                    <a:pt x="16594" y="22863"/>
                    <a:pt x="20163" y="21096"/>
                    <a:pt x="20085" y="20845"/>
                  </a:cubicBezTo>
                  <a:cubicBezTo>
                    <a:pt x="20058" y="20756"/>
                    <a:pt x="19790" y="20727"/>
                    <a:pt x="19445" y="20727"/>
                  </a:cubicBezTo>
                  <a:cubicBezTo>
                    <a:pt x="18754" y="20727"/>
                    <a:pt x="17753" y="20845"/>
                    <a:pt x="17753" y="20845"/>
                  </a:cubicBezTo>
                  <a:lnTo>
                    <a:pt x="16894" y="20373"/>
                  </a:lnTo>
                  <a:cubicBezTo>
                    <a:pt x="16894" y="20373"/>
                    <a:pt x="9778" y="3600"/>
                    <a:pt x="7690" y="1759"/>
                  </a:cubicBezTo>
                  <a:cubicBezTo>
                    <a:pt x="5777" y="70"/>
                    <a:pt x="2139" y="0"/>
                    <a:pt x="1554" y="0"/>
                  </a:cubicBezTo>
                  <a:close/>
                </a:path>
              </a:pathLst>
            </a:custGeom>
            <a:solidFill>
              <a:srgbClr val="FFBC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36"/>
            <p:cNvSpPr/>
            <p:nvPr/>
          </p:nvSpPr>
          <p:spPr>
            <a:xfrm>
              <a:off x="5143525" y="3616850"/>
              <a:ext cx="225450" cy="216425"/>
            </a:xfrm>
            <a:custGeom>
              <a:avLst/>
              <a:gdLst/>
              <a:ahLst/>
              <a:cxnLst/>
              <a:rect l="l" t="t" r="r" b="b"/>
              <a:pathLst>
                <a:path w="9018" h="8657" extrusionOk="0">
                  <a:moveTo>
                    <a:pt x="3045" y="1"/>
                  </a:moveTo>
                  <a:lnTo>
                    <a:pt x="1" y="1407"/>
                  </a:lnTo>
                  <a:cubicBezTo>
                    <a:pt x="1702" y="3631"/>
                    <a:pt x="3746" y="6638"/>
                    <a:pt x="3746" y="6638"/>
                  </a:cubicBezTo>
                  <a:cubicBezTo>
                    <a:pt x="3746" y="6638"/>
                    <a:pt x="3704" y="8457"/>
                    <a:pt x="4398" y="8644"/>
                  </a:cubicBezTo>
                  <a:cubicBezTo>
                    <a:pt x="4430" y="8652"/>
                    <a:pt x="4469" y="8656"/>
                    <a:pt x="4514" y="8656"/>
                  </a:cubicBezTo>
                  <a:cubicBezTo>
                    <a:pt x="5448" y="8656"/>
                    <a:pt x="9017" y="6889"/>
                    <a:pt x="8939" y="6638"/>
                  </a:cubicBezTo>
                  <a:cubicBezTo>
                    <a:pt x="8912" y="6549"/>
                    <a:pt x="8644" y="6520"/>
                    <a:pt x="8299" y="6520"/>
                  </a:cubicBezTo>
                  <a:cubicBezTo>
                    <a:pt x="7608" y="6520"/>
                    <a:pt x="6607" y="6638"/>
                    <a:pt x="6607" y="6638"/>
                  </a:cubicBezTo>
                  <a:lnTo>
                    <a:pt x="5748" y="6166"/>
                  </a:lnTo>
                  <a:cubicBezTo>
                    <a:pt x="5748" y="6166"/>
                    <a:pt x="4576" y="3406"/>
                    <a:pt x="3045" y="1"/>
                  </a:cubicBez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36"/>
            <p:cNvSpPr/>
            <p:nvPr/>
          </p:nvSpPr>
          <p:spPr>
            <a:xfrm>
              <a:off x="4984000" y="3389525"/>
              <a:ext cx="7725" cy="36550"/>
            </a:xfrm>
            <a:custGeom>
              <a:avLst/>
              <a:gdLst/>
              <a:ahLst/>
              <a:cxnLst/>
              <a:rect l="l" t="t" r="r" b="b"/>
              <a:pathLst>
                <a:path w="309" h="1462" extrusionOk="0">
                  <a:moveTo>
                    <a:pt x="80" y="0"/>
                  </a:moveTo>
                  <a:cubicBezTo>
                    <a:pt x="1" y="970"/>
                    <a:pt x="308" y="1461"/>
                    <a:pt x="308" y="1461"/>
                  </a:cubicBezTo>
                  <a:lnTo>
                    <a:pt x="80" y="0"/>
                  </a:lnTo>
                  <a:close/>
                </a:path>
              </a:pathLst>
            </a:custGeom>
            <a:solidFill>
              <a:srgbClr val="FF8D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36"/>
            <p:cNvSpPr/>
            <p:nvPr/>
          </p:nvSpPr>
          <p:spPr>
            <a:xfrm>
              <a:off x="5010850" y="3326875"/>
              <a:ext cx="32750" cy="39475"/>
            </a:xfrm>
            <a:custGeom>
              <a:avLst/>
              <a:gdLst/>
              <a:ahLst/>
              <a:cxnLst/>
              <a:rect l="l" t="t" r="r" b="b"/>
              <a:pathLst>
                <a:path w="1310" h="1579" extrusionOk="0">
                  <a:moveTo>
                    <a:pt x="1" y="0"/>
                  </a:moveTo>
                  <a:cubicBezTo>
                    <a:pt x="1" y="1"/>
                    <a:pt x="109" y="941"/>
                    <a:pt x="1309" y="1578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F8D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36"/>
            <p:cNvSpPr/>
            <p:nvPr/>
          </p:nvSpPr>
          <p:spPr>
            <a:xfrm>
              <a:off x="4864875" y="3261675"/>
              <a:ext cx="115125" cy="164400"/>
            </a:xfrm>
            <a:custGeom>
              <a:avLst/>
              <a:gdLst/>
              <a:ahLst/>
              <a:cxnLst/>
              <a:rect l="l" t="t" r="r" b="b"/>
              <a:pathLst>
                <a:path w="4605" h="6576" extrusionOk="0">
                  <a:moveTo>
                    <a:pt x="1549" y="0"/>
                  </a:moveTo>
                  <a:cubicBezTo>
                    <a:pt x="1500" y="0"/>
                    <a:pt x="1474" y="1"/>
                    <a:pt x="1474" y="1"/>
                  </a:cubicBezTo>
                  <a:cubicBezTo>
                    <a:pt x="1" y="1351"/>
                    <a:pt x="1309" y="6575"/>
                    <a:pt x="1309" y="6575"/>
                  </a:cubicBezTo>
                  <a:lnTo>
                    <a:pt x="2355" y="6575"/>
                  </a:lnTo>
                  <a:cubicBezTo>
                    <a:pt x="2301" y="6166"/>
                    <a:pt x="2288" y="5735"/>
                    <a:pt x="2399" y="5454"/>
                  </a:cubicBezTo>
                  <a:cubicBezTo>
                    <a:pt x="2671" y="4772"/>
                    <a:pt x="2589" y="4611"/>
                    <a:pt x="2671" y="3397"/>
                  </a:cubicBezTo>
                  <a:cubicBezTo>
                    <a:pt x="2732" y="2532"/>
                    <a:pt x="3923" y="1100"/>
                    <a:pt x="4604" y="346"/>
                  </a:cubicBezTo>
                  <a:cubicBezTo>
                    <a:pt x="3180" y="22"/>
                    <a:pt x="1871" y="0"/>
                    <a:pt x="1549" y="0"/>
                  </a:cubicBezTo>
                  <a:close/>
                </a:path>
              </a:pathLst>
            </a:custGeom>
            <a:solidFill>
              <a:srgbClr val="FF8D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36"/>
            <p:cNvSpPr/>
            <p:nvPr/>
          </p:nvSpPr>
          <p:spPr>
            <a:xfrm>
              <a:off x="5236125" y="3771000"/>
              <a:ext cx="132850" cy="62275"/>
            </a:xfrm>
            <a:custGeom>
              <a:avLst/>
              <a:gdLst/>
              <a:ahLst/>
              <a:cxnLst/>
              <a:rect l="l" t="t" r="r" b="b"/>
              <a:pathLst>
                <a:path w="5314" h="2491" extrusionOk="0">
                  <a:moveTo>
                    <a:pt x="2044" y="0"/>
                  </a:moveTo>
                  <a:cubicBezTo>
                    <a:pt x="1433" y="390"/>
                    <a:pt x="1616" y="900"/>
                    <a:pt x="1616" y="900"/>
                  </a:cubicBezTo>
                  <a:lnTo>
                    <a:pt x="42" y="472"/>
                  </a:lnTo>
                  <a:lnTo>
                    <a:pt x="42" y="472"/>
                  </a:lnTo>
                  <a:cubicBezTo>
                    <a:pt x="42" y="472"/>
                    <a:pt x="0" y="2291"/>
                    <a:pt x="694" y="2478"/>
                  </a:cubicBezTo>
                  <a:cubicBezTo>
                    <a:pt x="726" y="2486"/>
                    <a:pt x="765" y="2490"/>
                    <a:pt x="810" y="2490"/>
                  </a:cubicBezTo>
                  <a:cubicBezTo>
                    <a:pt x="1744" y="2490"/>
                    <a:pt x="5313" y="723"/>
                    <a:pt x="5235" y="472"/>
                  </a:cubicBezTo>
                  <a:cubicBezTo>
                    <a:pt x="5208" y="383"/>
                    <a:pt x="4940" y="354"/>
                    <a:pt x="4595" y="354"/>
                  </a:cubicBezTo>
                  <a:cubicBezTo>
                    <a:pt x="3904" y="354"/>
                    <a:pt x="2903" y="472"/>
                    <a:pt x="2903" y="472"/>
                  </a:cubicBezTo>
                  <a:lnTo>
                    <a:pt x="2044" y="0"/>
                  </a:lnTo>
                  <a:close/>
                </a:path>
              </a:pathLst>
            </a:custGeom>
            <a:solidFill>
              <a:srgbClr val="1E31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36"/>
            <p:cNvSpPr/>
            <p:nvPr/>
          </p:nvSpPr>
          <p:spPr>
            <a:xfrm>
              <a:off x="4430925" y="2665400"/>
              <a:ext cx="88475" cy="106450"/>
            </a:xfrm>
            <a:custGeom>
              <a:avLst/>
              <a:gdLst/>
              <a:ahLst/>
              <a:cxnLst/>
              <a:rect l="l" t="t" r="r" b="b"/>
              <a:pathLst>
                <a:path w="3539" h="4258" extrusionOk="0">
                  <a:moveTo>
                    <a:pt x="2094" y="1"/>
                  </a:moveTo>
                  <a:cubicBezTo>
                    <a:pt x="2094" y="1"/>
                    <a:pt x="785" y="2320"/>
                    <a:pt x="307" y="3290"/>
                  </a:cubicBezTo>
                  <a:cubicBezTo>
                    <a:pt x="0" y="3908"/>
                    <a:pt x="1256" y="4257"/>
                    <a:pt x="2234" y="4257"/>
                  </a:cubicBezTo>
                  <a:cubicBezTo>
                    <a:pt x="2784" y="4257"/>
                    <a:pt x="3245" y="4147"/>
                    <a:pt x="3294" y="3914"/>
                  </a:cubicBezTo>
                  <a:cubicBezTo>
                    <a:pt x="3431" y="3261"/>
                    <a:pt x="3538" y="1953"/>
                    <a:pt x="3538" y="1953"/>
                  </a:cubicBezTo>
                  <a:lnTo>
                    <a:pt x="2094" y="1"/>
                  </a:lnTo>
                  <a:close/>
                </a:path>
              </a:pathLst>
            </a:custGeom>
            <a:solidFill>
              <a:srgbClr val="FFBC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36"/>
            <p:cNvSpPr/>
            <p:nvPr/>
          </p:nvSpPr>
          <p:spPr>
            <a:xfrm>
              <a:off x="4471125" y="2665400"/>
              <a:ext cx="48275" cy="81050"/>
            </a:xfrm>
            <a:custGeom>
              <a:avLst/>
              <a:gdLst/>
              <a:ahLst/>
              <a:cxnLst/>
              <a:rect l="l" t="t" r="r" b="b"/>
              <a:pathLst>
                <a:path w="1931" h="3242" extrusionOk="0">
                  <a:moveTo>
                    <a:pt x="486" y="1"/>
                  </a:moveTo>
                  <a:cubicBezTo>
                    <a:pt x="486" y="1"/>
                    <a:pt x="280" y="368"/>
                    <a:pt x="1" y="869"/>
                  </a:cubicBezTo>
                  <a:cubicBezTo>
                    <a:pt x="26" y="974"/>
                    <a:pt x="52" y="1065"/>
                    <a:pt x="74" y="1141"/>
                  </a:cubicBezTo>
                  <a:cubicBezTo>
                    <a:pt x="216" y="1642"/>
                    <a:pt x="178" y="1864"/>
                    <a:pt x="292" y="2501"/>
                  </a:cubicBezTo>
                  <a:cubicBezTo>
                    <a:pt x="390" y="3050"/>
                    <a:pt x="1050" y="3242"/>
                    <a:pt x="1663" y="3242"/>
                  </a:cubicBezTo>
                  <a:cubicBezTo>
                    <a:pt x="1707" y="3242"/>
                    <a:pt x="1751" y="3241"/>
                    <a:pt x="1794" y="3239"/>
                  </a:cubicBezTo>
                  <a:cubicBezTo>
                    <a:pt x="1873" y="2621"/>
                    <a:pt x="1930" y="1953"/>
                    <a:pt x="1930" y="1953"/>
                  </a:cubicBezTo>
                  <a:lnTo>
                    <a:pt x="486" y="1"/>
                  </a:lnTo>
                  <a:close/>
                </a:path>
              </a:pathLst>
            </a:custGeom>
            <a:solidFill>
              <a:srgbClr val="FF8D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36"/>
            <p:cNvSpPr/>
            <p:nvPr/>
          </p:nvSpPr>
          <p:spPr>
            <a:xfrm>
              <a:off x="4466375" y="2617100"/>
              <a:ext cx="109100" cy="109300"/>
            </a:xfrm>
            <a:custGeom>
              <a:avLst/>
              <a:gdLst/>
              <a:ahLst/>
              <a:cxnLst/>
              <a:rect l="l" t="t" r="r" b="b"/>
              <a:pathLst>
                <a:path w="4364" h="4372" extrusionOk="0">
                  <a:moveTo>
                    <a:pt x="1991" y="0"/>
                  </a:moveTo>
                  <a:lnTo>
                    <a:pt x="565" y="843"/>
                  </a:lnTo>
                  <a:cubicBezTo>
                    <a:pt x="529" y="828"/>
                    <a:pt x="494" y="820"/>
                    <a:pt x="460" y="820"/>
                  </a:cubicBezTo>
                  <a:cubicBezTo>
                    <a:pt x="209" y="820"/>
                    <a:pt x="0" y="1199"/>
                    <a:pt x="181" y="1575"/>
                  </a:cubicBezTo>
                  <a:cubicBezTo>
                    <a:pt x="384" y="2006"/>
                    <a:pt x="609" y="2066"/>
                    <a:pt x="609" y="2066"/>
                  </a:cubicBezTo>
                  <a:cubicBezTo>
                    <a:pt x="609" y="2066"/>
                    <a:pt x="191" y="3663"/>
                    <a:pt x="1008" y="4122"/>
                  </a:cubicBezTo>
                  <a:cubicBezTo>
                    <a:pt x="1326" y="4300"/>
                    <a:pt x="1594" y="4371"/>
                    <a:pt x="1821" y="4371"/>
                  </a:cubicBezTo>
                  <a:cubicBezTo>
                    <a:pt x="2180" y="4371"/>
                    <a:pt x="2434" y="4193"/>
                    <a:pt x="2615" y="3980"/>
                  </a:cubicBezTo>
                  <a:cubicBezTo>
                    <a:pt x="2912" y="3631"/>
                    <a:pt x="3552" y="2944"/>
                    <a:pt x="3552" y="2944"/>
                  </a:cubicBezTo>
                  <a:lnTo>
                    <a:pt x="4364" y="1996"/>
                  </a:lnTo>
                  <a:lnTo>
                    <a:pt x="3679" y="564"/>
                  </a:lnTo>
                  <a:lnTo>
                    <a:pt x="1991" y="0"/>
                  </a:lnTo>
                  <a:close/>
                </a:path>
              </a:pathLst>
            </a:custGeom>
            <a:solidFill>
              <a:srgbClr val="FFBC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36"/>
            <p:cNvSpPr/>
            <p:nvPr/>
          </p:nvSpPr>
          <p:spPr>
            <a:xfrm>
              <a:off x="4476225" y="2578025"/>
              <a:ext cx="134900" cy="112675"/>
            </a:xfrm>
            <a:custGeom>
              <a:avLst/>
              <a:gdLst/>
              <a:ahLst/>
              <a:cxnLst/>
              <a:rect l="l" t="t" r="r" b="b"/>
              <a:pathLst>
                <a:path w="5396" h="4507" extrusionOk="0">
                  <a:moveTo>
                    <a:pt x="2094" y="1"/>
                  </a:moveTo>
                  <a:cubicBezTo>
                    <a:pt x="1612" y="1"/>
                    <a:pt x="1170" y="247"/>
                    <a:pt x="1071" y="796"/>
                  </a:cubicBezTo>
                  <a:cubicBezTo>
                    <a:pt x="997" y="765"/>
                    <a:pt x="905" y="743"/>
                    <a:pt x="808" y="743"/>
                  </a:cubicBezTo>
                  <a:cubicBezTo>
                    <a:pt x="441" y="743"/>
                    <a:pt x="1" y="1059"/>
                    <a:pt x="171" y="2406"/>
                  </a:cubicBezTo>
                  <a:cubicBezTo>
                    <a:pt x="171" y="2406"/>
                    <a:pt x="567" y="2637"/>
                    <a:pt x="500" y="3157"/>
                  </a:cubicBezTo>
                  <a:lnTo>
                    <a:pt x="1216" y="2146"/>
                  </a:lnTo>
                  <a:cubicBezTo>
                    <a:pt x="1281" y="2058"/>
                    <a:pt x="1379" y="2013"/>
                    <a:pt x="1477" y="2013"/>
                  </a:cubicBezTo>
                  <a:cubicBezTo>
                    <a:pt x="1572" y="2013"/>
                    <a:pt x="1667" y="2055"/>
                    <a:pt x="1730" y="2143"/>
                  </a:cubicBezTo>
                  <a:cubicBezTo>
                    <a:pt x="1970" y="2485"/>
                    <a:pt x="2439" y="2935"/>
                    <a:pt x="3266" y="3033"/>
                  </a:cubicBezTo>
                  <a:cubicBezTo>
                    <a:pt x="3266" y="3033"/>
                    <a:pt x="3241" y="3714"/>
                    <a:pt x="3444" y="3920"/>
                  </a:cubicBezTo>
                  <a:lnTo>
                    <a:pt x="3158" y="4507"/>
                  </a:lnTo>
                  <a:cubicBezTo>
                    <a:pt x="3158" y="4507"/>
                    <a:pt x="3377" y="4275"/>
                    <a:pt x="3881" y="4152"/>
                  </a:cubicBezTo>
                  <a:cubicBezTo>
                    <a:pt x="4385" y="4028"/>
                    <a:pt x="4698" y="3455"/>
                    <a:pt x="4578" y="3122"/>
                  </a:cubicBezTo>
                  <a:cubicBezTo>
                    <a:pt x="5395" y="2530"/>
                    <a:pt x="4987" y="1737"/>
                    <a:pt x="4657" y="1630"/>
                  </a:cubicBezTo>
                  <a:cubicBezTo>
                    <a:pt x="4768" y="1117"/>
                    <a:pt x="4400" y="397"/>
                    <a:pt x="3501" y="397"/>
                  </a:cubicBezTo>
                  <a:cubicBezTo>
                    <a:pt x="3394" y="397"/>
                    <a:pt x="3280" y="407"/>
                    <a:pt x="3158" y="429"/>
                  </a:cubicBezTo>
                  <a:cubicBezTo>
                    <a:pt x="2877" y="153"/>
                    <a:pt x="2473" y="1"/>
                    <a:pt x="2094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36"/>
            <p:cNvSpPr/>
            <p:nvPr/>
          </p:nvSpPr>
          <p:spPr>
            <a:xfrm>
              <a:off x="4396850" y="2913750"/>
              <a:ext cx="241200" cy="41275"/>
            </a:xfrm>
            <a:custGeom>
              <a:avLst/>
              <a:gdLst/>
              <a:ahLst/>
              <a:cxnLst/>
              <a:rect l="l" t="t" r="r" b="b"/>
              <a:pathLst>
                <a:path w="9648" h="1651" extrusionOk="0">
                  <a:moveTo>
                    <a:pt x="8577" y="0"/>
                  </a:moveTo>
                  <a:cubicBezTo>
                    <a:pt x="8229" y="0"/>
                    <a:pt x="7697" y="828"/>
                    <a:pt x="7512" y="1131"/>
                  </a:cubicBezTo>
                  <a:cubicBezTo>
                    <a:pt x="7278" y="842"/>
                    <a:pt x="6720" y="193"/>
                    <a:pt x="6511" y="193"/>
                  </a:cubicBezTo>
                  <a:cubicBezTo>
                    <a:pt x="6295" y="193"/>
                    <a:pt x="5665" y="959"/>
                    <a:pt x="5415" y="1276"/>
                  </a:cubicBezTo>
                  <a:cubicBezTo>
                    <a:pt x="5199" y="1032"/>
                    <a:pt x="4566" y="329"/>
                    <a:pt x="4328" y="329"/>
                  </a:cubicBezTo>
                  <a:cubicBezTo>
                    <a:pt x="4087" y="329"/>
                    <a:pt x="3213" y="1229"/>
                    <a:pt x="2950" y="1504"/>
                  </a:cubicBezTo>
                  <a:cubicBezTo>
                    <a:pt x="2756" y="1314"/>
                    <a:pt x="2072" y="655"/>
                    <a:pt x="1892" y="605"/>
                  </a:cubicBezTo>
                  <a:cubicBezTo>
                    <a:pt x="1878" y="601"/>
                    <a:pt x="1863" y="599"/>
                    <a:pt x="1847" y="599"/>
                  </a:cubicBezTo>
                  <a:cubicBezTo>
                    <a:pt x="1696" y="599"/>
                    <a:pt x="1411" y="756"/>
                    <a:pt x="925" y="1039"/>
                  </a:cubicBezTo>
                  <a:cubicBezTo>
                    <a:pt x="656" y="1194"/>
                    <a:pt x="352" y="1368"/>
                    <a:pt x="41" y="1527"/>
                  </a:cubicBezTo>
                  <a:cubicBezTo>
                    <a:pt x="10" y="1539"/>
                    <a:pt x="0" y="1577"/>
                    <a:pt x="13" y="1606"/>
                  </a:cubicBezTo>
                  <a:cubicBezTo>
                    <a:pt x="24" y="1628"/>
                    <a:pt x="45" y="1640"/>
                    <a:pt x="68" y="1640"/>
                  </a:cubicBezTo>
                  <a:cubicBezTo>
                    <a:pt x="77" y="1640"/>
                    <a:pt x="86" y="1638"/>
                    <a:pt x="95" y="1634"/>
                  </a:cubicBezTo>
                  <a:cubicBezTo>
                    <a:pt x="409" y="1473"/>
                    <a:pt x="716" y="1299"/>
                    <a:pt x="985" y="1143"/>
                  </a:cubicBezTo>
                  <a:cubicBezTo>
                    <a:pt x="1345" y="935"/>
                    <a:pt x="1710" y="719"/>
                    <a:pt x="1835" y="719"/>
                  </a:cubicBezTo>
                  <a:cubicBezTo>
                    <a:pt x="1843" y="719"/>
                    <a:pt x="1851" y="720"/>
                    <a:pt x="1857" y="722"/>
                  </a:cubicBezTo>
                  <a:cubicBezTo>
                    <a:pt x="1987" y="757"/>
                    <a:pt x="2570" y="1302"/>
                    <a:pt x="2909" y="1634"/>
                  </a:cubicBezTo>
                  <a:cubicBezTo>
                    <a:pt x="2921" y="1644"/>
                    <a:pt x="2937" y="1650"/>
                    <a:pt x="2953" y="1650"/>
                  </a:cubicBezTo>
                  <a:cubicBezTo>
                    <a:pt x="2969" y="1650"/>
                    <a:pt x="2985" y="1644"/>
                    <a:pt x="2994" y="1631"/>
                  </a:cubicBezTo>
                  <a:cubicBezTo>
                    <a:pt x="3542" y="1051"/>
                    <a:pt x="4192" y="453"/>
                    <a:pt x="4328" y="453"/>
                  </a:cubicBezTo>
                  <a:cubicBezTo>
                    <a:pt x="4480" y="453"/>
                    <a:pt x="5028" y="1013"/>
                    <a:pt x="5370" y="1413"/>
                  </a:cubicBezTo>
                  <a:cubicBezTo>
                    <a:pt x="5383" y="1425"/>
                    <a:pt x="5405" y="1432"/>
                    <a:pt x="5418" y="1432"/>
                  </a:cubicBezTo>
                  <a:cubicBezTo>
                    <a:pt x="5437" y="1432"/>
                    <a:pt x="5453" y="1425"/>
                    <a:pt x="5465" y="1409"/>
                  </a:cubicBezTo>
                  <a:cubicBezTo>
                    <a:pt x="5877" y="883"/>
                    <a:pt x="6394" y="313"/>
                    <a:pt x="6511" y="313"/>
                  </a:cubicBezTo>
                  <a:cubicBezTo>
                    <a:pt x="6628" y="313"/>
                    <a:pt x="7100" y="814"/>
                    <a:pt x="7474" y="1273"/>
                  </a:cubicBezTo>
                  <a:cubicBezTo>
                    <a:pt x="7485" y="1287"/>
                    <a:pt x="7501" y="1296"/>
                    <a:pt x="7517" y="1296"/>
                  </a:cubicBezTo>
                  <a:cubicBezTo>
                    <a:pt x="7520" y="1296"/>
                    <a:pt x="7522" y="1296"/>
                    <a:pt x="7525" y="1295"/>
                  </a:cubicBezTo>
                  <a:cubicBezTo>
                    <a:pt x="7544" y="1295"/>
                    <a:pt x="7563" y="1283"/>
                    <a:pt x="7572" y="1267"/>
                  </a:cubicBezTo>
                  <a:cubicBezTo>
                    <a:pt x="7838" y="814"/>
                    <a:pt x="8336" y="120"/>
                    <a:pt x="8573" y="120"/>
                  </a:cubicBezTo>
                  <a:cubicBezTo>
                    <a:pt x="8583" y="120"/>
                    <a:pt x="8589" y="123"/>
                    <a:pt x="8599" y="123"/>
                  </a:cubicBezTo>
                  <a:cubicBezTo>
                    <a:pt x="8868" y="186"/>
                    <a:pt x="9362" y="883"/>
                    <a:pt x="9527" y="1146"/>
                  </a:cubicBezTo>
                  <a:cubicBezTo>
                    <a:pt x="9539" y="1165"/>
                    <a:pt x="9559" y="1174"/>
                    <a:pt x="9580" y="1174"/>
                  </a:cubicBezTo>
                  <a:cubicBezTo>
                    <a:pt x="9591" y="1174"/>
                    <a:pt x="9602" y="1171"/>
                    <a:pt x="9613" y="1165"/>
                  </a:cubicBezTo>
                  <a:cubicBezTo>
                    <a:pt x="9638" y="1146"/>
                    <a:pt x="9648" y="1108"/>
                    <a:pt x="9629" y="1080"/>
                  </a:cubicBezTo>
                  <a:cubicBezTo>
                    <a:pt x="9565" y="979"/>
                    <a:pt x="8992" y="88"/>
                    <a:pt x="8624" y="6"/>
                  </a:cubicBezTo>
                  <a:cubicBezTo>
                    <a:pt x="8609" y="2"/>
                    <a:pt x="8593" y="0"/>
                    <a:pt x="8577" y="0"/>
                  </a:cubicBezTo>
                  <a:close/>
                </a:path>
              </a:pathLst>
            </a:custGeom>
            <a:solidFill>
              <a:srgbClr val="B1BC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36"/>
            <p:cNvSpPr/>
            <p:nvPr/>
          </p:nvSpPr>
          <p:spPr>
            <a:xfrm>
              <a:off x="4391050" y="2951625"/>
              <a:ext cx="249375" cy="44025"/>
            </a:xfrm>
            <a:custGeom>
              <a:avLst/>
              <a:gdLst/>
              <a:ahLst/>
              <a:cxnLst/>
              <a:rect l="l" t="t" r="r" b="b"/>
              <a:pathLst>
                <a:path w="9975" h="1761" extrusionOk="0">
                  <a:moveTo>
                    <a:pt x="8811" y="0"/>
                  </a:moveTo>
                  <a:cubicBezTo>
                    <a:pt x="8460" y="0"/>
                    <a:pt x="7929" y="827"/>
                    <a:pt x="7744" y="1130"/>
                  </a:cubicBezTo>
                  <a:cubicBezTo>
                    <a:pt x="7510" y="842"/>
                    <a:pt x="6952" y="192"/>
                    <a:pt x="6743" y="192"/>
                  </a:cubicBezTo>
                  <a:cubicBezTo>
                    <a:pt x="6527" y="192"/>
                    <a:pt x="5897" y="962"/>
                    <a:pt x="5647" y="1279"/>
                  </a:cubicBezTo>
                  <a:cubicBezTo>
                    <a:pt x="5431" y="1032"/>
                    <a:pt x="4798" y="328"/>
                    <a:pt x="4560" y="328"/>
                  </a:cubicBezTo>
                  <a:cubicBezTo>
                    <a:pt x="4319" y="328"/>
                    <a:pt x="3445" y="1228"/>
                    <a:pt x="3182" y="1504"/>
                  </a:cubicBezTo>
                  <a:cubicBezTo>
                    <a:pt x="2988" y="1314"/>
                    <a:pt x="2304" y="658"/>
                    <a:pt x="2124" y="604"/>
                  </a:cubicBezTo>
                  <a:cubicBezTo>
                    <a:pt x="2112" y="601"/>
                    <a:pt x="2099" y="599"/>
                    <a:pt x="2085" y="599"/>
                  </a:cubicBezTo>
                  <a:cubicBezTo>
                    <a:pt x="1926" y="599"/>
                    <a:pt x="1578" y="791"/>
                    <a:pt x="970" y="1136"/>
                  </a:cubicBezTo>
                  <a:cubicBezTo>
                    <a:pt x="663" y="1311"/>
                    <a:pt x="343" y="1494"/>
                    <a:pt x="42" y="1646"/>
                  </a:cubicBezTo>
                  <a:cubicBezTo>
                    <a:pt x="10" y="1662"/>
                    <a:pt x="1" y="1697"/>
                    <a:pt x="13" y="1726"/>
                  </a:cubicBezTo>
                  <a:cubicBezTo>
                    <a:pt x="26" y="1748"/>
                    <a:pt x="45" y="1761"/>
                    <a:pt x="67" y="1761"/>
                  </a:cubicBezTo>
                  <a:cubicBezTo>
                    <a:pt x="77" y="1761"/>
                    <a:pt x="86" y="1757"/>
                    <a:pt x="96" y="1754"/>
                  </a:cubicBezTo>
                  <a:cubicBezTo>
                    <a:pt x="400" y="1599"/>
                    <a:pt x="736" y="1409"/>
                    <a:pt x="1030" y="1241"/>
                  </a:cubicBezTo>
                  <a:cubicBezTo>
                    <a:pt x="1438" y="1009"/>
                    <a:pt x="1942" y="719"/>
                    <a:pt x="2072" y="719"/>
                  </a:cubicBezTo>
                  <a:cubicBezTo>
                    <a:pt x="2078" y="719"/>
                    <a:pt x="2084" y="720"/>
                    <a:pt x="2089" y="721"/>
                  </a:cubicBezTo>
                  <a:cubicBezTo>
                    <a:pt x="2219" y="756"/>
                    <a:pt x="2802" y="1301"/>
                    <a:pt x="3141" y="1634"/>
                  </a:cubicBezTo>
                  <a:cubicBezTo>
                    <a:pt x="3153" y="1643"/>
                    <a:pt x="3169" y="1650"/>
                    <a:pt x="3185" y="1650"/>
                  </a:cubicBezTo>
                  <a:cubicBezTo>
                    <a:pt x="3201" y="1650"/>
                    <a:pt x="3217" y="1643"/>
                    <a:pt x="3226" y="1631"/>
                  </a:cubicBezTo>
                  <a:cubicBezTo>
                    <a:pt x="3774" y="1051"/>
                    <a:pt x="4424" y="452"/>
                    <a:pt x="4560" y="452"/>
                  </a:cubicBezTo>
                  <a:cubicBezTo>
                    <a:pt x="4712" y="452"/>
                    <a:pt x="5260" y="1013"/>
                    <a:pt x="5602" y="1412"/>
                  </a:cubicBezTo>
                  <a:cubicBezTo>
                    <a:pt x="5615" y="1425"/>
                    <a:pt x="5637" y="1428"/>
                    <a:pt x="5650" y="1431"/>
                  </a:cubicBezTo>
                  <a:cubicBezTo>
                    <a:pt x="5669" y="1431"/>
                    <a:pt x="5685" y="1425"/>
                    <a:pt x="5697" y="1409"/>
                  </a:cubicBezTo>
                  <a:cubicBezTo>
                    <a:pt x="6109" y="883"/>
                    <a:pt x="6626" y="313"/>
                    <a:pt x="6743" y="313"/>
                  </a:cubicBezTo>
                  <a:cubicBezTo>
                    <a:pt x="6860" y="313"/>
                    <a:pt x="7332" y="813"/>
                    <a:pt x="7706" y="1273"/>
                  </a:cubicBezTo>
                  <a:cubicBezTo>
                    <a:pt x="7717" y="1286"/>
                    <a:pt x="7733" y="1295"/>
                    <a:pt x="7749" y="1295"/>
                  </a:cubicBezTo>
                  <a:cubicBezTo>
                    <a:pt x="7752" y="1295"/>
                    <a:pt x="7754" y="1295"/>
                    <a:pt x="7757" y="1295"/>
                  </a:cubicBezTo>
                  <a:cubicBezTo>
                    <a:pt x="7776" y="1295"/>
                    <a:pt x="7795" y="1282"/>
                    <a:pt x="7804" y="1266"/>
                  </a:cubicBezTo>
                  <a:cubicBezTo>
                    <a:pt x="8070" y="813"/>
                    <a:pt x="8568" y="119"/>
                    <a:pt x="8805" y="119"/>
                  </a:cubicBezTo>
                  <a:cubicBezTo>
                    <a:pt x="8815" y="119"/>
                    <a:pt x="8821" y="123"/>
                    <a:pt x="8831" y="123"/>
                  </a:cubicBezTo>
                  <a:cubicBezTo>
                    <a:pt x="9100" y="186"/>
                    <a:pt x="9661" y="930"/>
                    <a:pt x="9854" y="1216"/>
                  </a:cubicBezTo>
                  <a:cubicBezTo>
                    <a:pt x="9866" y="1232"/>
                    <a:pt x="9886" y="1240"/>
                    <a:pt x="9906" y="1240"/>
                  </a:cubicBezTo>
                  <a:cubicBezTo>
                    <a:pt x="9918" y="1240"/>
                    <a:pt x="9929" y="1237"/>
                    <a:pt x="9940" y="1231"/>
                  </a:cubicBezTo>
                  <a:cubicBezTo>
                    <a:pt x="9965" y="1212"/>
                    <a:pt x="9975" y="1174"/>
                    <a:pt x="9956" y="1146"/>
                  </a:cubicBezTo>
                  <a:cubicBezTo>
                    <a:pt x="9880" y="1038"/>
                    <a:pt x="9224" y="88"/>
                    <a:pt x="8856" y="5"/>
                  </a:cubicBezTo>
                  <a:cubicBezTo>
                    <a:pt x="8841" y="2"/>
                    <a:pt x="8826" y="0"/>
                    <a:pt x="8811" y="0"/>
                  </a:cubicBezTo>
                  <a:close/>
                </a:path>
              </a:pathLst>
            </a:custGeom>
            <a:solidFill>
              <a:srgbClr val="2E5C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36"/>
            <p:cNvSpPr/>
            <p:nvPr/>
          </p:nvSpPr>
          <p:spPr>
            <a:xfrm>
              <a:off x="4388675" y="2986475"/>
              <a:ext cx="249375" cy="44025"/>
            </a:xfrm>
            <a:custGeom>
              <a:avLst/>
              <a:gdLst/>
              <a:ahLst/>
              <a:cxnLst/>
              <a:rect l="l" t="t" r="r" b="b"/>
              <a:pathLst>
                <a:path w="9975" h="1761" extrusionOk="0">
                  <a:moveTo>
                    <a:pt x="8811" y="0"/>
                  </a:moveTo>
                  <a:cubicBezTo>
                    <a:pt x="8460" y="0"/>
                    <a:pt x="7929" y="827"/>
                    <a:pt x="7744" y="1130"/>
                  </a:cubicBezTo>
                  <a:cubicBezTo>
                    <a:pt x="7510" y="845"/>
                    <a:pt x="6955" y="195"/>
                    <a:pt x="6743" y="195"/>
                  </a:cubicBezTo>
                  <a:cubicBezTo>
                    <a:pt x="6527" y="195"/>
                    <a:pt x="5900" y="962"/>
                    <a:pt x="5647" y="1279"/>
                  </a:cubicBezTo>
                  <a:cubicBezTo>
                    <a:pt x="5431" y="1032"/>
                    <a:pt x="4801" y="332"/>
                    <a:pt x="4563" y="332"/>
                  </a:cubicBezTo>
                  <a:cubicBezTo>
                    <a:pt x="4319" y="332"/>
                    <a:pt x="3445" y="1228"/>
                    <a:pt x="3182" y="1504"/>
                  </a:cubicBezTo>
                  <a:cubicBezTo>
                    <a:pt x="2988" y="1314"/>
                    <a:pt x="2304" y="658"/>
                    <a:pt x="2123" y="604"/>
                  </a:cubicBezTo>
                  <a:cubicBezTo>
                    <a:pt x="2112" y="601"/>
                    <a:pt x="2099" y="599"/>
                    <a:pt x="2085" y="599"/>
                  </a:cubicBezTo>
                  <a:cubicBezTo>
                    <a:pt x="1926" y="599"/>
                    <a:pt x="1578" y="791"/>
                    <a:pt x="973" y="1136"/>
                  </a:cubicBezTo>
                  <a:cubicBezTo>
                    <a:pt x="663" y="1311"/>
                    <a:pt x="346" y="1494"/>
                    <a:pt x="42" y="1647"/>
                  </a:cubicBezTo>
                  <a:cubicBezTo>
                    <a:pt x="13" y="1662"/>
                    <a:pt x="1" y="1697"/>
                    <a:pt x="17" y="1729"/>
                  </a:cubicBezTo>
                  <a:cubicBezTo>
                    <a:pt x="26" y="1748"/>
                    <a:pt x="48" y="1761"/>
                    <a:pt x="70" y="1761"/>
                  </a:cubicBezTo>
                  <a:cubicBezTo>
                    <a:pt x="80" y="1761"/>
                    <a:pt x="89" y="1757"/>
                    <a:pt x="96" y="1754"/>
                  </a:cubicBezTo>
                  <a:cubicBezTo>
                    <a:pt x="403" y="1599"/>
                    <a:pt x="736" y="1409"/>
                    <a:pt x="1034" y="1241"/>
                  </a:cubicBezTo>
                  <a:cubicBezTo>
                    <a:pt x="1442" y="1008"/>
                    <a:pt x="1944" y="720"/>
                    <a:pt x="2076" y="720"/>
                  </a:cubicBezTo>
                  <a:cubicBezTo>
                    <a:pt x="2082" y="720"/>
                    <a:pt x="2087" y="720"/>
                    <a:pt x="2092" y="721"/>
                  </a:cubicBezTo>
                  <a:cubicBezTo>
                    <a:pt x="2219" y="759"/>
                    <a:pt x="2805" y="1301"/>
                    <a:pt x="3144" y="1634"/>
                  </a:cubicBezTo>
                  <a:cubicBezTo>
                    <a:pt x="3153" y="1643"/>
                    <a:pt x="3169" y="1650"/>
                    <a:pt x="3185" y="1650"/>
                  </a:cubicBezTo>
                  <a:cubicBezTo>
                    <a:pt x="3201" y="1643"/>
                    <a:pt x="3217" y="1643"/>
                    <a:pt x="3229" y="1634"/>
                  </a:cubicBezTo>
                  <a:cubicBezTo>
                    <a:pt x="3777" y="1051"/>
                    <a:pt x="4424" y="452"/>
                    <a:pt x="4563" y="452"/>
                  </a:cubicBezTo>
                  <a:cubicBezTo>
                    <a:pt x="4712" y="452"/>
                    <a:pt x="5263" y="1013"/>
                    <a:pt x="5605" y="1412"/>
                  </a:cubicBezTo>
                  <a:cubicBezTo>
                    <a:pt x="5615" y="1425"/>
                    <a:pt x="5631" y="1428"/>
                    <a:pt x="5650" y="1434"/>
                  </a:cubicBezTo>
                  <a:cubicBezTo>
                    <a:pt x="5669" y="1431"/>
                    <a:pt x="5685" y="1425"/>
                    <a:pt x="5697" y="1409"/>
                  </a:cubicBezTo>
                  <a:cubicBezTo>
                    <a:pt x="6109" y="883"/>
                    <a:pt x="6626" y="316"/>
                    <a:pt x="6743" y="316"/>
                  </a:cubicBezTo>
                  <a:cubicBezTo>
                    <a:pt x="6860" y="316"/>
                    <a:pt x="7335" y="813"/>
                    <a:pt x="7706" y="1276"/>
                  </a:cubicBezTo>
                  <a:cubicBezTo>
                    <a:pt x="7719" y="1289"/>
                    <a:pt x="7738" y="1298"/>
                    <a:pt x="7757" y="1298"/>
                  </a:cubicBezTo>
                  <a:cubicBezTo>
                    <a:pt x="7776" y="1295"/>
                    <a:pt x="7795" y="1285"/>
                    <a:pt x="7804" y="1266"/>
                  </a:cubicBezTo>
                  <a:cubicBezTo>
                    <a:pt x="8070" y="814"/>
                    <a:pt x="8569" y="120"/>
                    <a:pt x="8806" y="120"/>
                  </a:cubicBezTo>
                  <a:cubicBezTo>
                    <a:pt x="8815" y="120"/>
                    <a:pt x="8823" y="121"/>
                    <a:pt x="8831" y="123"/>
                  </a:cubicBezTo>
                  <a:cubicBezTo>
                    <a:pt x="9103" y="186"/>
                    <a:pt x="9664" y="934"/>
                    <a:pt x="9857" y="1216"/>
                  </a:cubicBezTo>
                  <a:cubicBezTo>
                    <a:pt x="9869" y="1232"/>
                    <a:pt x="9888" y="1242"/>
                    <a:pt x="9907" y="1242"/>
                  </a:cubicBezTo>
                  <a:cubicBezTo>
                    <a:pt x="9918" y="1242"/>
                    <a:pt x="9929" y="1238"/>
                    <a:pt x="9940" y="1231"/>
                  </a:cubicBezTo>
                  <a:cubicBezTo>
                    <a:pt x="9968" y="1212"/>
                    <a:pt x="9975" y="1174"/>
                    <a:pt x="9956" y="1146"/>
                  </a:cubicBezTo>
                  <a:cubicBezTo>
                    <a:pt x="9883" y="1038"/>
                    <a:pt x="9224" y="91"/>
                    <a:pt x="8856" y="5"/>
                  </a:cubicBezTo>
                  <a:cubicBezTo>
                    <a:pt x="8841" y="2"/>
                    <a:pt x="8826" y="0"/>
                    <a:pt x="8811" y="0"/>
                  </a:cubicBezTo>
                  <a:close/>
                </a:path>
              </a:pathLst>
            </a:custGeom>
            <a:solidFill>
              <a:srgbClr val="B1BC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36"/>
            <p:cNvSpPr/>
            <p:nvPr/>
          </p:nvSpPr>
          <p:spPr>
            <a:xfrm>
              <a:off x="4315650" y="3112100"/>
              <a:ext cx="36700" cy="4900"/>
            </a:xfrm>
            <a:custGeom>
              <a:avLst/>
              <a:gdLst/>
              <a:ahLst/>
              <a:cxnLst/>
              <a:rect l="l" t="t" r="r" b="b"/>
              <a:pathLst>
                <a:path w="1468" h="196" extrusionOk="0">
                  <a:moveTo>
                    <a:pt x="737" y="1"/>
                  </a:moveTo>
                  <a:cubicBezTo>
                    <a:pt x="473" y="1"/>
                    <a:pt x="193" y="45"/>
                    <a:pt x="1" y="195"/>
                  </a:cubicBezTo>
                  <a:lnTo>
                    <a:pt x="1467" y="94"/>
                  </a:lnTo>
                  <a:cubicBezTo>
                    <a:pt x="1467" y="94"/>
                    <a:pt x="1119" y="1"/>
                    <a:pt x="737" y="1"/>
                  </a:cubicBezTo>
                  <a:close/>
                </a:path>
              </a:pathLst>
            </a:custGeom>
            <a:solidFill>
              <a:srgbClr val="FF8D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36"/>
            <p:cNvSpPr/>
            <p:nvPr/>
          </p:nvSpPr>
          <p:spPr>
            <a:xfrm>
              <a:off x="4214575" y="2893925"/>
              <a:ext cx="172225" cy="105975"/>
            </a:xfrm>
            <a:custGeom>
              <a:avLst/>
              <a:gdLst/>
              <a:ahLst/>
              <a:cxnLst/>
              <a:rect l="l" t="t" r="r" b="b"/>
              <a:pathLst>
                <a:path w="6889" h="4239" extrusionOk="0">
                  <a:moveTo>
                    <a:pt x="1113" y="0"/>
                  </a:moveTo>
                  <a:lnTo>
                    <a:pt x="1" y="3039"/>
                  </a:lnTo>
                  <a:cubicBezTo>
                    <a:pt x="1" y="3039"/>
                    <a:pt x="2909" y="4239"/>
                    <a:pt x="5954" y="4239"/>
                  </a:cubicBezTo>
                  <a:cubicBezTo>
                    <a:pt x="6265" y="4239"/>
                    <a:pt x="6578" y="4226"/>
                    <a:pt x="6889" y="4198"/>
                  </a:cubicBezTo>
                  <a:lnTo>
                    <a:pt x="6211" y="203"/>
                  </a:lnTo>
                  <a:lnTo>
                    <a:pt x="1113" y="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36"/>
            <p:cNvSpPr/>
            <p:nvPr/>
          </p:nvSpPr>
          <p:spPr>
            <a:xfrm>
              <a:off x="4475225" y="2641625"/>
              <a:ext cx="8375" cy="19125"/>
            </a:xfrm>
            <a:custGeom>
              <a:avLst/>
              <a:gdLst/>
              <a:ahLst/>
              <a:cxnLst/>
              <a:rect l="l" t="t" r="r" b="b"/>
              <a:pathLst>
                <a:path w="335" h="765" extrusionOk="0">
                  <a:moveTo>
                    <a:pt x="39" y="0"/>
                  </a:moveTo>
                  <a:cubicBezTo>
                    <a:pt x="18" y="0"/>
                    <a:pt x="1" y="32"/>
                    <a:pt x="21" y="52"/>
                  </a:cubicBezTo>
                  <a:cubicBezTo>
                    <a:pt x="198" y="229"/>
                    <a:pt x="274" y="489"/>
                    <a:pt x="230" y="733"/>
                  </a:cubicBezTo>
                  <a:cubicBezTo>
                    <a:pt x="226" y="753"/>
                    <a:pt x="242" y="765"/>
                    <a:pt x="257" y="765"/>
                  </a:cubicBezTo>
                  <a:cubicBezTo>
                    <a:pt x="269" y="765"/>
                    <a:pt x="281" y="758"/>
                    <a:pt x="284" y="743"/>
                  </a:cubicBezTo>
                  <a:cubicBezTo>
                    <a:pt x="334" y="477"/>
                    <a:pt x="246" y="201"/>
                    <a:pt x="56" y="8"/>
                  </a:cubicBezTo>
                  <a:cubicBezTo>
                    <a:pt x="50" y="2"/>
                    <a:pt x="44" y="0"/>
                    <a:pt x="39" y="0"/>
                  </a:cubicBezTo>
                  <a:close/>
                </a:path>
              </a:pathLst>
            </a:custGeom>
            <a:solidFill>
              <a:srgbClr val="BB3F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36"/>
            <p:cNvSpPr/>
            <p:nvPr/>
          </p:nvSpPr>
          <p:spPr>
            <a:xfrm>
              <a:off x="4491400" y="2664450"/>
              <a:ext cx="16675" cy="14625"/>
            </a:xfrm>
            <a:custGeom>
              <a:avLst/>
              <a:gdLst/>
              <a:ahLst/>
              <a:cxnLst/>
              <a:rect l="l" t="t" r="r" b="b"/>
              <a:pathLst>
                <a:path w="667" h="585" extrusionOk="0">
                  <a:moveTo>
                    <a:pt x="334" y="1"/>
                  </a:moveTo>
                  <a:cubicBezTo>
                    <a:pt x="235" y="1"/>
                    <a:pt x="138" y="50"/>
                    <a:pt x="83" y="140"/>
                  </a:cubicBezTo>
                  <a:cubicBezTo>
                    <a:pt x="1" y="280"/>
                    <a:pt x="42" y="457"/>
                    <a:pt x="182" y="543"/>
                  </a:cubicBezTo>
                  <a:cubicBezTo>
                    <a:pt x="228" y="571"/>
                    <a:pt x="280" y="584"/>
                    <a:pt x="331" y="584"/>
                  </a:cubicBezTo>
                  <a:cubicBezTo>
                    <a:pt x="430" y="584"/>
                    <a:pt x="528" y="534"/>
                    <a:pt x="584" y="444"/>
                  </a:cubicBezTo>
                  <a:cubicBezTo>
                    <a:pt x="666" y="305"/>
                    <a:pt x="622" y="128"/>
                    <a:pt x="486" y="42"/>
                  </a:cubicBezTo>
                  <a:cubicBezTo>
                    <a:pt x="438" y="14"/>
                    <a:pt x="386" y="1"/>
                    <a:pt x="334" y="1"/>
                  </a:cubicBezTo>
                  <a:close/>
                </a:path>
              </a:pathLst>
            </a:custGeom>
            <a:solidFill>
              <a:srgbClr val="FF9F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36"/>
            <p:cNvSpPr/>
            <p:nvPr/>
          </p:nvSpPr>
          <p:spPr>
            <a:xfrm>
              <a:off x="4526650" y="2694075"/>
              <a:ext cx="16675" cy="14675"/>
            </a:xfrm>
            <a:custGeom>
              <a:avLst/>
              <a:gdLst/>
              <a:ahLst/>
              <a:cxnLst/>
              <a:rect l="l" t="t" r="r" b="b"/>
              <a:pathLst>
                <a:path w="667" h="587" extrusionOk="0">
                  <a:moveTo>
                    <a:pt x="335" y="1"/>
                  </a:moveTo>
                  <a:cubicBezTo>
                    <a:pt x="237" y="1"/>
                    <a:pt x="142" y="50"/>
                    <a:pt x="86" y="140"/>
                  </a:cubicBezTo>
                  <a:cubicBezTo>
                    <a:pt x="1" y="276"/>
                    <a:pt x="42" y="457"/>
                    <a:pt x="178" y="543"/>
                  </a:cubicBezTo>
                  <a:cubicBezTo>
                    <a:pt x="226" y="572"/>
                    <a:pt x="278" y="586"/>
                    <a:pt x="330" y="586"/>
                  </a:cubicBezTo>
                  <a:cubicBezTo>
                    <a:pt x="428" y="586"/>
                    <a:pt x="525" y="537"/>
                    <a:pt x="581" y="448"/>
                  </a:cubicBezTo>
                  <a:cubicBezTo>
                    <a:pt x="666" y="311"/>
                    <a:pt x="625" y="131"/>
                    <a:pt x="489" y="45"/>
                  </a:cubicBezTo>
                  <a:cubicBezTo>
                    <a:pt x="441" y="15"/>
                    <a:pt x="388" y="1"/>
                    <a:pt x="335" y="1"/>
                  </a:cubicBezTo>
                  <a:close/>
                </a:path>
              </a:pathLst>
            </a:custGeom>
            <a:solidFill>
              <a:srgbClr val="FF9F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36"/>
            <p:cNvSpPr/>
            <p:nvPr/>
          </p:nvSpPr>
          <p:spPr>
            <a:xfrm>
              <a:off x="4535300" y="2684550"/>
              <a:ext cx="8575" cy="8325"/>
            </a:xfrm>
            <a:custGeom>
              <a:avLst/>
              <a:gdLst/>
              <a:ahLst/>
              <a:cxnLst/>
              <a:rect l="l" t="t" r="r" b="b"/>
              <a:pathLst>
                <a:path w="343" h="333" extrusionOk="0">
                  <a:moveTo>
                    <a:pt x="208" y="1"/>
                  </a:moveTo>
                  <a:cubicBezTo>
                    <a:pt x="156" y="1"/>
                    <a:pt x="98" y="30"/>
                    <a:pt x="60" y="81"/>
                  </a:cubicBezTo>
                  <a:cubicBezTo>
                    <a:pt x="0" y="160"/>
                    <a:pt x="0" y="261"/>
                    <a:pt x="60" y="309"/>
                  </a:cubicBezTo>
                  <a:cubicBezTo>
                    <a:pt x="82" y="325"/>
                    <a:pt x="108" y="333"/>
                    <a:pt x="135" y="333"/>
                  </a:cubicBezTo>
                  <a:cubicBezTo>
                    <a:pt x="186" y="333"/>
                    <a:pt x="243" y="304"/>
                    <a:pt x="282" y="252"/>
                  </a:cubicBezTo>
                  <a:cubicBezTo>
                    <a:pt x="342" y="173"/>
                    <a:pt x="339" y="71"/>
                    <a:pt x="279" y="24"/>
                  </a:cubicBezTo>
                  <a:cubicBezTo>
                    <a:pt x="259" y="8"/>
                    <a:pt x="234" y="1"/>
                    <a:pt x="208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36"/>
            <p:cNvSpPr/>
            <p:nvPr/>
          </p:nvSpPr>
          <p:spPr>
            <a:xfrm>
              <a:off x="4513125" y="2665050"/>
              <a:ext cx="8575" cy="8275"/>
            </a:xfrm>
            <a:custGeom>
              <a:avLst/>
              <a:gdLst/>
              <a:ahLst/>
              <a:cxnLst/>
              <a:rect l="l" t="t" r="r" b="b"/>
              <a:pathLst>
                <a:path w="343" h="331" extrusionOk="0">
                  <a:moveTo>
                    <a:pt x="207" y="0"/>
                  </a:moveTo>
                  <a:cubicBezTo>
                    <a:pt x="156" y="0"/>
                    <a:pt x="100" y="29"/>
                    <a:pt x="60" y="81"/>
                  </a:cubicBezTo>
                  <a:cubicBezTo>
                    <a:pt x="0" y="157"/>
                    <a:pt x="0" y="262"/>
                    <a:pt x="63" y="306"/>
                  </a:cubicBezTo>
                  <a:cubicBezTo>
                    <a:pt x="84" y="323"/>
                    <a:pt x="109" y="330"/>
                    <a:pt x="136" y="330"/>
                  </a:cubicBezTo>
                  <a:cubicBezTo>
                    <a:pt x="187" y="330"/>
                    <a:pt x="243" y="302"/>
                    <a:pt x="282" y="252"/>
                  </a:cubicBezTo>
                  <a:cubicBezTo>
                    <a:pt x="342" y="173"/>
                    <a:pt x="342" y="72"/>
                    <a:pt x="279" y="24"/>
                  </a:cubicBezTo>
                  <a:cubicBezTo>
                    <a:pt x="258" y="8"/>
                    <a:pt x="233" y="0"/>
                    <a:pt x="207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36"/>
            <p:cNvSpPr/>
            <p:nvPr/>
          </p:nvSpPr>
          <p:spPr>
            <a:xfrm>
              <a:off x="4548375" y="2667950"/>
              <a:ext cx="7050" cy="8200"/>
            </a:xfrm>
            <a:custGeom>
              <a:avLst/>
              <a:gdLst/>
              <a:ahLst/>
              <a:cxnLst/>
              <a:rect l="l" t="t" r="r" b="b"/>
              <a:pathLst>
                <a:path w="282" h="328" extrusionOk="0">
                  <a:moveTo>
                    <a:pt x="85" y="1"/>
                  </a:moveTo>
                  <a:cubicBezTo>
                    <a:pt x="68" y="1"/>
                    <a:pt x="50" y="6"/>
                    <a:pt x="35" y="16"/>
                  </a:cubicBezTo>
                  <a:cubicBezTo>
                    <a:pt x="19" y="29"/>
                    <a:pt x="6" y="51"/>
                    <a:pt x="3" y="70"/>
                  </a:cubicBezTo>
                  <a:cubicBezTo>
                    <a:pt x="0" y="92"/>
                    <a:pt x="6" y="117"/>
                    <a:pt x="19" y="133"/>
                  </a:cubicBezTo>
                  <a:cubicBezTo>
                    <a:pt x="60" y="184"/>
                    <a:pt x="95" y="235"/>
                    <a:pt x="127" y="289"/>
                  </a:cubicBezTo>
                  <a:cubicBezTo>
                    <a:pt x="130" y="295"/>
                    <a:pt x="136" y="304"/>
                    <a:pt x="146" y="311"/>
                  </a:cubicBezTo>
                  <a:cubicBezTo>
                    <a:pt x="149" y="314"/>
                    <a:pt x="155" y="317"/>
                    <a:pt x="162" y="320"/>
                  </a:cubicBezTo>
                  <a:cubicBezTo>
                    <a:pt x="173" y="325"/>
                    <a:pt x="184" y="327"/>
                    <a:pt x="195" y="327"/>
                  </a:cubicBezTo>
                  <a:cubicBezTo>
                    <a:pt x="206" y="327"/>
                    <a:pt x="217" y="325"/>
                    <a:pt x="228" y="320"/>
                  </a:cubicBezTo>
                  <a:cubicBezTo>
                    <a:pt x="247" y="314"/>
                    <a:pt x="263" y="295"/>
                    <a:pt x="272" y="276"/>
                  </a:cubicBezTo>
                  <a:cubicBezTo>
                    <a:pt x="279" y="260"/>
                    <a:pt x="282" y="232"/>
                    <a:pt x="272" y="213"/>
                  </a:cubicBezTo>
                  <a:cubicBezTo>
                    <a:pt x="238" y="149"/>
                    <a:pt x="200" y="89"/>
                    <a:pt x="152" y="32"/>
                  </a:cubicBezTo>
                  <a:cubicBezTo>
                    <a:pt x="135" y="11"/>
                    <a:pt x="111" y="1"/>
                    <a:pt x="85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36"/>
            <p:cNvSpPr/>
            <p:nvPr/>
          </p:nvSpPr>
          <p:spPr>
            <a:xfrm>
              <a:off x="4524375" y="2651200"/>
              <a:ext cx="9050" cy="5775"/>
            </a:xfrm>
            <a:custGeom>
              <a:avLst/>
              <a:gdLst/>
              <a:ahLst/>
              <a:cxnLst/>
              <a:rect l="l" t="t" r="r" b="b"/>
              <a:pathLst>
                <a:path w="362" h="231" extrusionOk="0">
                  <a:moveTo>
                    <a:pt x="84" y="0"/>
                  </a:moveTo>
                  <a:cubicBezTo>
                    <a:pt x="66" y="0"/>
                    <a:pt x="45" y="10"/>
                    <a:pt x="35" y="18"/>
                  </a:cubicBezTo>
                  <a:cubicBezTo>
                    <a:pt x="19" y="30"/>
                    <a:pt x="6" y="52"/>
                    <a:pt x="3" y="75"/>
                  </a:cubicBezTo>
                  <a:cubicBezTo>
                    <a:pt x="0" y="94"/>
                    <a:pt x="6" y="119"/>
                    <a:pt x="22" y="135"/>
                  </a:cubicBezTo>
                  <a:cubicBezTo>
                    <a:pt x="25" y="141"/>
                    <a:pt x="32" y="144"/>
                    <a:pt x="35" y="151"/>
                  </a:cubicBezTo>
                  <a:cubicBezTo>
                    <a:pt x="44" y="157"/>
                    <a:pt x="54" y="160"/>
                    <a:pt x="63" y="163"/>
                  </a:cubicBezTo>
                  <a:cubicBezTo>
                    <a:pt x="124" y="179"/>
                    <a:pt x="181" y="198"/>
                    <a:pt x="238" y="224"/>
                  </a:cubicBezTo>
                  <a:cubicBezTo>
                    <a:pt x="247" y="228"/>
                    <a:pt x="259" y="231"/>
                    <a:pt x="271" y="231"/>
                  </a:cubicBezTo>
                  <a:cubicBezTo>
                    <a:pt x="283" y="231"/>
                    <a:pt x="295" y="228"/>
                    <a:pt x="304" y="224"/>
                  </a:cubicBezTo>
                  <a:cubicBezTo>
                    <a:pt x="323" y="214"/>
                    <a:pt x="339" y="198"/>
                    <a:pt x="349" y="179"/>
                  </a:cubicBezTo>
                  <a:cubicBezTo>
                    <a:pt x="361" y="135"/>
                    <a:pt x="345" y="87"/>
                    <a:pt x="301" y="71"/>
                  </a:cubicBezTo>
                  <a:cubicBezTo>
                    <a:pt x="234" y="40"/>
                    <a:pt x="168" y="21"/>
                    <a:pt x="95" y="2"/>
                  </a:cubicBezTo>
                  <a:cubicBezTo>
                    <a:pt x="92" y="1"/>
                    <a:pt x="88" y="0"/>
                    <a:pt x="84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6"/>
            <p:cNvSpPr/>
            <p:nvPr/>
          </p:nvSpPr>
          <p:spPr>
            <a:xfrm>
              <a:off x="4513525" y="2667675"/>
              <a:ext cx="26325" cy="27650"/>
            </a:xfrm>
            <a:custGeom>
              <a:avLst/>
              <a:gdLst/>
              <a:ahLst/>
              <a:cxnLst/>
              <a:rect l="l" t="t" r="r" b="b"/>
              <a:pathLst>
                <a:path w="1053" h="1106" extrusionOk="0">
                  <a:moveTo>
                    <a:pt x="1016" y="1"/>
                  </a:moveTo>
                  <a:cubicBezTo>
                    <a:pt x="1007" y="1"/>
                    <a:pt x="997" y="6"/>
                    <a:pt x="992" y="18"/>
                  </a:cubicBezTo>
                  <a:cubicBezTo>
                    <a:pt x="865" y="315"/>
                    <a:pt x="558" y="740"/>
                    <a:pt x="450" y="1044"/>
                  </a:cubicBezTo>
                  <a:cubicBezTo>
                    <a:pt x="314" y="1012"/>
                    <a:pt x="181" y="968"/>
                    <a:pt x="51" y="914"/>
                  </a:cubicBezTo>
                  <a:cubicBezTo>
                    <a:pt x="46" y="912"/>
                    <a:pt x="42" y="911"/>
                    <a:pt x="39" y="911"/>
                  </a:cubicBezTo>
                  <a:cubicBezTo>
                    <a:pt x="14" y="911"/>
                    <a:pt x="1" y="951"/>
                    <a:pt x="28" y="962"/>
                  </a:cubicBezTo>
                  <a:cubicBezTo>
                    <a:pt x="168" y="1025"/>
                    <a:pt x="314" y="1073"/>
                    <a:pt x="463" y="1104"/>
                  </a:cubicBezTo>
                  <a:cubicBezTo>
                    <a:pt x="465" y="1105"/>
                    <a:pt x="467" y="1105"/>
                    <a:pt x="469" y="1105"/>
                  </a:cubicBezTo>
                  <a:cubicBezTo>
                    <a:pt x="480" y="1105"/>
                    <a:pt x="492" y="1099"/>
                    <a:pt x="494" y="1092"/>
                  </a:cubicBezTo>
                  <a:cubicBezTo>
                    <a:pt x="602" y="778"/>
                    <a:pt x="912" y="344"/>
                    <a:pt x="1042" y="40"/>
                  </a:cubicBezTo>
                  <a:cubicBezTo>
                    <a:pt x="1053" y="19"/>
                    <a:pt x="1034" y="1"/>
                    <a:pt x="1016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36"/>
            <p:cNvSpPr/>
            <p:nvPr/>
          </p:nvSpPr>
          <p:spPr>
            <a:xfrm>
              <a:off x="4501375" y="2690375"/>
              <a:ext cx="10525" cy="9925"/>
            </a:xfrm>
            <a:custGeom>
              <a:avLst/>
              <a:gdLst/>
              <a:ahLst/>
              <a:cxnLst/>
              <a:rect l="l" t="t" r="r" b="b"/>
              <a:pathLst>
                <a:path w="421" h="397" extrusionOk="0">
                  <a:moveTo>
                    <a:pt x="31" y="1"/>
                  </a:moveTo>
                  <a:cubicBezTo>
                    <a:pt x="16" y="1"/>
                    <a:pt x="0" y="14"/>
                    <a:pt x="4" y="32"/>
                  </a:cubicBezTo>
                  <a:cubicBezTo>
                    <a:pt x="42" y="218"/>
                    <a:pt x="198" y="364"/>
                    <a:pt x="385" y="396"/>
                  </a:cubicBezTo>
                  <a:cubicBezTo>
                    <a:pt x="386" y="396"/>
                    <a:pt x="388" y="397"/>
                    <a:pt x="390" y="397"/>
                  </a:cubicBezTo>
                  <a:cubicBezTo>
                    <a:pt x="414" y="397"/>
                    <a:pt x="421" y="355"/>
                    <a:pt x="394" y="352"/>
                  </a:cubicBezTo>
                  <a:cubicBezTo>
                    <a:pt x="220" y="320"/>
                    <a:pt x="84" y="187"/>
                    <a:pt x="49" y="16"/>
                  </a:cubicBezTo>
                  <a:cubicBezTo>
                    <a:pt x="46" y="5"/>
                    <a:pt x="39" y="1"/>
                    <a:pt x="31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36"/>
            <p:cNvSpPr/>
            <p:nvPr/>
          </p:nvSpPr>
          <p:spPr>
            <a:xfrm>
              <a:off x="4001200" y="3790800"/>
              <a:ext cx="254675" cy="42150"/>
            </a:xfrm>
            <a:custGeom>
              <a:avLst/>
              <a:gdLst/>
              <a:ahLst/>
              <a:cxnLst/>
              <a:rect l="l" t="t" r="r" b="b"/>
              <a:pathLst>
                <a:path w="10187" h="1686" extrusionOk="0">
                  <a:moveTo>
                    <a:pt x="5092" y="0"/>
                  </a:moveTo>
                  <a:cubicBezTo>
                    <a:pt x="3020" y="0"/>
                    <a:pt x="1179" y="662"/>
                    <a:pt x="0" y="1686"/>
                  </a:cubicBezTo>
                  <a:lnTo>
                    <a:pt x="10186" y="1686"/>
                  </a:lnTo>
                  <a:cubicBezTo>
                    <a:pt x="9008" y="662"/>
                    <a:pt x="7167" y="0"/>
                    <a:pt x="5092" y="0"/>
                  </a:cubicBezTo>
                  <a:close/>
                </a:path>
              </a:pathLst>
            </a:custGeom>
            <a:solidFill>
              <a:srgbClr val="1D40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36"/>
            <p:cNvSpPr/>
            <p:nvPr/>
          </p:nvSpPr>
          <p:spPr>
            <a:xfrm>
              <a:off x="4112725" y="2207275"/>
              <a:ext cx="31625" cy="1596450"/>
            </a:xfrm>
            <a:custGeom>
              <a:avLst/>
              <a:gdLst/>
              <a:ahLst/>
              <a:cxnLst/>
              <a:rect l="l" t="t" r="r" b="b"/>
              <a:pathLst>
                <a:path w="1265" h="63858" extrusionOk="0">
                  <a:moveTo>
                    <a:pt x="0" y="0"/>
                  </a:moveTo>
                  <a:lnTo>
                    <a:pt x="0" y="63858"/>
                  </a:lnTo>
                  <a:lnTo>
                    <a:pt x="1264" y="63858"/>
                  </a:lnTo>
                  <a:lnTo>
                    <a:pt x="1264" y="0"/>
                  </a:lnTo>
                  <a:close/>
                </a:path>
              </a:pathLst>
            </a:custGeom>
            <a:solidFill>
              <a:srgbClr val="1D40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36"/>
            <p:cNvSpPr/>
            <p:nvPr/>
          </p:nvSpPr>
          <p:spPr>
            <a:xfrm>
              <a:off x="4078350" y="2234675"/>
              <a:ext cx="189400" cy="22675"/>
            </a:xfrm>
            <a:custGeom>
              <a:avLst/>
              <a:gdLst/>
              <a:ahLst/>
              <a:cxnLst/>
              <a:rect l="l" t="t" r="r" b="b"/>
              <a:pathLst>
                <a:path w="7576" h="907" extrusionOk="0">
                  <a:moveTo>
                    <a:pt x="7512" y="1"/>
                  </a:moveTo>
                  <a:cubicBezTo>
                    <a:pt x="7512" y="466"/>
                    <a:pt x="7135" y="843"/>
                    <a:pt x="6670" y="843"/>
                  </a:cubicBezTo>
                  <a:lnTo>
                    <a:pt x="0" y="843"/>
                  </a:lnTo>
                  <a:lnTo>
                    <a:pt x="0" y="907"/>
                  </a:lnTo>
                  <a:lnTo>
                    <a:pt x="6670" y="907"/>
                  </a:lnTo>
                  <a:cubicBezTo>
                    <a:pt x="7170" y="907"/>
                    <a:pt x="7576" y="501"/>
                    <a:pt x="7576" y="1"/>
                  </a:cubicBezTo>
                  <a:close/>
                </a:path>
              </a:pathLst>
            </a:custGeom>
            <a:solidFill>
              <a:srgbClr val="1D40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36"/>
            <p:cNvSpPr/>
            <p:nvPr/>
          </p:nvSpPr>
          <p:spPr>
            <a:xfrm>
              <a:off x="4226700" y="2245600"/>
              <a:ext cx="2800" cy="79725"/>
            </a:xfrm>
            <a:custGeom>
              <a:avLst/>
              <a:gdLst/>
              <a:ahLst/>
              <a:cxnLst/>
              <a:rect l="l" t="t" r="r" b="b"/>
              <a:pathLst>
                <a:path w="112" h="3189" extrusionOk="0">
                  <a:moveTo>
                    <a:pt x="0" y="1"/>
                  </a:moveTo>
                  <a:lnTo>
                    <a:pt x="0" y="3188"/>
                  </a:lnTo>
                  <a:lnTo>
                    <a:pt x="111" y="3188"/>
                  </a:lnTo>
                  <a:lnTo>
                    <a:pt x="111" y="1"/>
                  </a:lnTo>
                  <a:close/>
                </a:path>
              </a:pathLst>
            </a:custGeom>
            <a:solidFill>
              <a:srgbClr val="1D40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36"/>
            <p:cNvSpPr/>
            <p:nvPr/>
          </p:nvSpPr>
          <p:spPr>
            <a:xfrm>
              <a:off x="4172275" y="2311975"/>
              <a:ext cx="111725" cy="187200"/>
            </a:xfrm>
            <a:custGeom>
              <a:avLst/>
              <a:gdLst/>
              <a:ahLst/>
              <a:cxnLst/>
              <a:rect l="l" t="t" r="r" b="b"/>
              <a:pathLst>
                <a:path w="4469" h="7488" extrusionOk="0">
                  <a:moveTo>
                    <a:pt x="1" y="1"/>
                  </a:moveTo>
                  <a:lnTo>
                    <a:pt x="1" y="4475"/>
                  </a:lnTo>
                  <a:cubicBezTo>
                    <a:pt x="1" y="4943"/>
                    <a:pt x="238" y="5381"/>
                    <a:pt x="635" y="5634"/>
                  </a:cubicBezTo>
                  <a:lnTo>
                    <a:pt x="1233" y="6021"/>
                  </a:lnTo>
                  <a:cubicBezTo>
                    <a:pt x="1458" y="6166"/>
                    <a:pt x="1595" y="6414"/>
                    <a:pt x="1595" y="6680"/>
                  </a:cubicBezTo>
                  <a:lnTo>
                    <a:pt x="1595" y="7126"/>
                  </a:lnTo>
                  <a:cubicBezTo>
                    <a:pt x="1595" y="7326"/>
                    <a:pt x="1756" y="7488"/>
                    <a:pt x="1953" y="7488"/>
                  </a:cubicBezTo>
                  <a:lnTo>
                    <a:pt x="2513" y="7488"/>
                  </a:lnTo>
                  <a:cubicBezTo>
                    <a:pt x="2713" y="7488"/>
                    <a:pt x="2875" y="7326"/>
                    <a:pt x="2875" y="7126"/>
                  </a:cubicBezTo>
                  <a:lnTo>
                    <a:pt x="2875" y="6680"/>
                  </a:lnTo>
                  <a:cubicBezTo>
                    <a:pt x="2875" y="6414"/>
                    <a:pt x="3008" y="6166"/>
                    <a:pt x="3233" y="6021"/>
                  </a:cubicBezTo>
                  <a:lnTo>
                    <a:pt x="3835" y="5634"/>
                  </a:lnTo>
                  <a:cubicBezTo>
                    <a:pt x="4227" y="5381"/>
                    <a:pt x="4468" y="4943"/>
                    <a:pt x="4468" y="4475"/>
                  </a:cubicBezTo>
                  <a:lnTo>
                    <a:pt x="4468" y="1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36"/>
            <p:cNvSpPr/>
            <p:nvPr/>
          </p:nvSpPr>
          <p:spPr>
            <a:xfrm>
              <a:off x="4186775" y="2358000"/>
              <a:ext cx="82725" cy="110050"/>
            </a:xfrm>
            <a:custGeom>
              <a:avLst/>
              <a:gdLst/>
              <a:ahLst/>
              <a:cxnLst/>
              <a:rect l="l" t="t" r="r" b="b"/>
              <a:pathLst>
                <a:path w="3309" h="4402" extrusionOk="0">
                  <a:moveTo>
                    <a:pt x="3284" y="0"/>
                  </a:moveTo>
                  <a:cubicBezTo>
                    <a:pt x="2933" y="0"/>
                    <a:pt x="2630" y="200"/>
                    <a:pt x="2630" y="200"/>
                  </a:cubicBezTo>
                  <a:cubicBezTo>
                    <a:pt x="2541" y="127"/>
                    <a:pt x="2410" y="103"/>
                    <a:pt x="2277" y="103"/>
                  </a:cubicBezTo>
                  <a:cubicBezTo>
                    <a:pt x="2009" y="103"/>
                    <a:pt x="1727" y="200"/>
                    <a:pt x="1727" y="200"/>
                  </a:cubicBezTo>
                  <a:cubicBezTo>
                    <a:pt x="1552" y="127"/>
                    <a:pt x="1391" y="103"/>
                    <a:pt x="1254" y="103"/>
                  </a:cubicBezTo>
                  <a:cubicBezTo>
                    <a:pt x="980" y="103"/>
                    <a:pt x="802" y="200"/>
                    <a:pt x="802" y="200"/>
                  </a:cubicBezTo>
                  <a:cubicBezTo>
                    <a:pt x="585" y="61"/>
                    <a:pt x="390" y="14"/>
                    <a:pt x="227" y="14"/>
                  </a:cubicBezTo>
                  <a:cubicBezTo>
                    <a:pt x="143" y="14"/>
                    <a:pt x="67" y="27"/>
                    <a:pt x="1" y="45"/>
                  </a:cubicBezTo>
                  <a:lnTo>
                    <a:pt x="1" y="2634"/>
                  </a:lnTo>
                  <a:cubicBezTo>
                    <a:pt x="1" y="2906"/>
                    <a:pt x="137" y="3159"/>
                    <a:pt x="368" y="3305"/>
                  </a:cubicBezTo>
                  <a:lnTo>
                    <a:pt x="967" y="3695"/>
                  </a:lnTo>
                  <a:cubicBezTo>
                    <a:pt x="1230" y="3863"/>
                    <a:pt x="1420" y="4113"/>
                    <a:pt x="1518" y="4401"/>
                  </a:cubicBezTo>
                  <a:lnTo>
                    <a:pt x="1788" y="4401"/>
                  </a:lnTo>
                  <a:cubicBezTo>
                    <a:pt x="1886" y="4113"/>
                    <a:pt x="2076" y="3863"/>
                    <a:pt x="2339" y="3695"/>
                  </a:cubicBezTo>
                  <a:lnTo>
                    <a:pt x="2941" y="3305"/>
                  </a:lnTo>
                  <a:cubicBezTo>
                    <a:pt x="3169" y="3159"/>
                    <a:pt x="3308" y="2906"/>
                    <a:pt x="3308" y="2634"/>
                  </a:cubicBezTo>
                  <a:lnTo>
                    <a:pt x="3308" y="1"/>
                  </a:lnTo>
                  <a:cubicBezTo>
                    <a:pt x="3300" y="0"/>
                    <a:pt x="3292" y="0"/>
                    <a:pt x="32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36"/>
            <p:cNvSpPr/>
            <p:nvPr/>
          </p:nvSpPr>
          <p:spPr>
            <a:xfrm>
              <a:off x="4226900" y="2410150"/>
              <a:ext cx="6525" cy="4725"/>
            </a:xfrm>
            <a:custGeom>
              <a:avLst/>
              <a:gdLst/>
              <a:ahLst/>
              <a:cxnLst/>
              <a:rect l="l" t="t" r="r" b="b"/>
              <a:pathLst>
                <a:path w="261" h="189" extrusionOk="0">
                  <a:moveTo>
                    <a:pt x="129" y="0"/>
                  </a:moveTo>
                  <a:cubicBezTo>
                    <a:pt x="29" y="0"/>
                    <a:pt x="0" y="163"/>
                    <a:pt x="110" y="186"/>
                  </a:cubicBezTo>
                  <a:cubicBezTo>
                    <a:pt x="117" y="188"/>
                    <a:pt x="125" y="189"/>
                    <a:pt x="132" y="189"/>
                  </a:cubicBezTo>
                  <a:cubicBezTo>
                    <a:pt x="232" y="189"/>
                    <a:pt x="260" y="29"/>
                    <a:pt x="151" y="3"/>
                  </a:cubicBezTo>
                  <a:cubicBezTo>
                    <a:pt x="143" y="1"/>
                    <a:pt x="136" y="0"/>
                    <a:pt x="129" y="0"/>
                  </a:cubicBezTo>
                  <a:close/>
                </a:path>
              </a:pathLst>
            </a:custGeom>
            <a:solidFill>
              <a:srgbClr val="FF9A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36"/>
            <p:cNvSpPr/>
            <p:nvPr/>
          </p:nvSpPr>
          <p:spPr>
            <a:xfrm>
              <a:off x="4221200" y="2447750"/>
              <a:ext cx="6525" cy="4675"/>
            </a:xfrm>
            <a:custGeom>
              <a:avLst/>
              <a:gdLst/>
              <a:ahLst/>
              <a:cxnLst/>
              <a:rect l="l" t="t" r="r" b="b"/>
              <a:pathLst>
                <a:path w="261" h="187" extrusionOk="0">
                  <a:moveTo>
                    <a:pt x="127" y="1"/>
                  </a:moveTo>
                  <a:cubicBezTo>
                    <a:pt x="28" y="1"/>
                    <a:pt x="1" y="161"/>
                    <a:pt x="110" y="184"/>
                  </a:cubicBezTo>
                  <a:cubicBezTo>
                    <a:pt x="117" y="186"/>
                    <a:pt x="125" y="187"/>
                    <a:pt x="132" y="187"/>
                  </a:cubicBezTo>
                  <a:cubicBezTo>
                    <a:pt x="232" y="187"/>
                    <a:pt x="260" y="27"/>
                    <a:pt x="151" y="4"/>
                  </a:cubicBezTo>
                  <a:cubicBezTo>
                    <a:pt x="142" y="1"/>
                    <a:pt x="134" y="1"/>
                    <a:pt x="127" y="1"/>
                  </a:cubicBezTo>
                  <a:close/>
                </a:path>
              </a:pathLst>
            </a:custGeom>
            <a:solidFill>
              <a:srgbClr val="FF9A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36"/>
            <p:cNvSpPr/>
            <p:nvPr/>
          </p:nvSpPr>
          <p:spPr>
            <a:xfrm>
              <a:off x="4253050" y="2411200"/>
              <a:ext cx="5025" cy="3675"/>
            </a:xfrm>
            <a:custGeom>
              <a:avLst/>
              <a:gdLst/>
              <a:ahLst/>
              <a:cxnLst/>
              <a:rect l="l" t="t" r="r" b="b"/>
              <a:pathLst>
                <a:path w="201" h="147" extrusionOk="0">
                  <a:moveTo>
                    <a:pt x="100" y="0"/>
                  </a:moveTo>
                  <a:cubicBezTo>
                    <a:pt x="23" y="0"/>
                    <a:pt x="1" y="127"/>
                    <a:pt x="84" y="144"/>
                  </a:cubicBezTo>
                  <a:cubicBezTo>
                    <a:pt x="91" y="146"/>
                    <a:pt x="97" y="147"/>
                    <a:pt x="103" y="147"/>
                  </a:cubicBezTo>
                  <a:cubicBezTo>
                    <a:pt x="180" y="147"/>
                    <a:pt x="201" y="22"/>
                    <a:pt x="116" y="2"/>
                  </a:cubicBezTo>
                  <a:cubicBezTo>
                    <a:pt x="110" y="1"/>
                    <a:pt x="105" y="0"/>
                    <a:pt x="100" y="0"/>
                  </a:cubicBezTo>
                  <a:close/>
                </a:path>
              </a:pathLst>
            </a:custGeom>
            <a:solidFill>
              <a:srgbClr val="FF9A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36"/>
            <p:cNvSpPr/>
            <p:nvPr/>
          </p:nvSpPr>
          <p:spPr>
            <a:xfrm>
              <a:off x="4231600" y="2420300"/>
              <a:ext cx="5050" cy="3675"/>
            </a:xfrm>
            <a:custGeom>
              <a:avLst/>
              <a:gdLst/>
              <a:ahLst/>
              <a:cxnLst/>
              <a:rect l="l" t="t" r="r" b="b"/>
              <a:pathLst>
                <a:path w="202" h="147" extrusionOk="0">
                  <a:moveTo>
                    <a:pt x="99" y="0"/>
                  </a:moveTo>
                  <a:cubicBezTo>
                    <a:pt x="23" y="0"/>
                    <a:pt x="0" y="124"/>
                    <a:pt x="83" y="145"/>
                  </a:cubicBezTo>
                  <a:cubicBezTo>
                    <a:pt x="89" y="146"/>
                    <a:pt x="95" y="146"/>
                    <a:pt x="100" y="146"/>
                  </a:cubicBezTo>
                  <a:cubicBezTo>
                    <a:pt x="179" y="146"/>
                    <a:pt x="201" y="23"/>
                    <a:pt x="115" y="2"/>
                  </a:cubicBezTo>
                  <a:cubicBezTo>
                    <a:pt x="109" y="1"/>
                    <a:pt x="104" y="0"/>
                    <a:pt x="99" y="0"/>
                  </a:cubicBezTo>
                  <a:close/>
                </a:path>
              </a:pathLst>
            </a:custGeom>
            <a:solidFill>
              <a:srgbClr val="FF9A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36"/>
            <p:cNvSpPr/>
            <p:nvPr/>
          </p:nvSpPr>
          <p:spPr>
            <a:xfrm>
              <a:off x="4204125" y="2385600"/>
              <a:ext cx="5100" cy="3675"/>
            </a:xfrm>
            <a:custGeom>
              <a:avLst/>
              <a:gdLst/>
              <a:ahLst/>
              <a:cxnLst/>
              <a:rect l="l" t="t" r="r" b="b"/>
              <a:pathLst>
                <a:path w="204" h="147" extrusionOk="0">
                  <a:moveTo>
                    <a:pt x="99" y="0"/>
                  </a:moveTo>
                  <a:cubicBezTo>
                    <a:pt x="22" y="0"/>
                    <a:pt x="1" y="124"/>
                    <a:pt x="86" y="145"/>
                  </a:cubicBezTo>
                  <a:cubicBezTo>
                    <a:pt x="92" y="146"/>
                    <a:pt x="97" y="147"/>
                    <a:pt x="103" y="147"/>
                  </a:cubicBezTo>
                  <a:cubicBezTo>
                    <a:pt x="181" y="147"/>
                    <a:pt x="204" y="20"/>
                    <a:pt x="118" y="2"/>
                  </a:cubicBezTo>
                  <a:cubicBezTo>
                    <a:pt x="111" y="1"/>
                    <a:pt x="105" y="0"/>
                    <a:pt x="99" y="0"/>
                  </a:cubicBezTo>
                  <a:close/>
                </a:path>
              </a:pathLst>
            </a:custGeom>
            <a:solidFill>
              <a:srgbClr val="FF9A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36"/>
            <p:cNvSpPr/>
            <p:nvPr/>
          </p:nvSpPr>
          <p:spPr>
            <a:xfrm>
              <a:off x="4209425" y="2397625"/>
              <a:ext cx="5050" cy="3700"/>
            </a:xfrm>
            <a:custGeom>
              <a:avLst/>
              <a:gdLst/>
              <a:ahLst/>
              <a:cxnLst/>
              <a:rect l="l" t="t" r="r" b="b"/>
              <a:pathLst>
                <a:path w="202" h="148" extrusionOk="0">
                  <a:moveTo>
                    <a:pt x="99" y="1"/>
                  </a:moveTo>
                  <a:cubicBezTo>
                    <a:pt x="22" y="1"/>
                    <a:pt x="1" y="125"/>
                    <a:pt x="83" y="146"/>
                  </a:cubicBezTo>
                  <a:cubicBezTo>
                    <a:pt x="89" y="147"/>
                    <a:pt x="94" y="147"/>
                    <a:pt x="100" y="147"/>
                  </a:cubicBezTo>
                  <a:cubicBezTo>
                    <a:pt x="179" y="147"/>
                    <a:pt x="201" y="21"/>
                    <a:pt x="118" y="3"/>
                  </a:cubicBezTo>
                  <a:cubicBezTo>
                    <a:pt x="111" y="1"/>
                    <a:pt x="105" y="1"/>
                    <a:pt x="99" y="1"/>
                  </a:cubicBezTo>
                  <a:close/>
                </a:path>
              </a:pathLst>
            </a:custGeom>
            <a:solidFill>
              <a:srgbClr val="FF9A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36"/>
            <p:cNvSpPr/>
            <p:nvPr/>
          </p:nvSpPr>
          <p:spPr>
            <a:xfrm>
              <a:off x="4194925" y="2404775"/>
              <a:ext cx="5025" cy="3700"/>
            </a:xfrm>
            <a:custGeom>
              <a:avLst/>
              <a:gdLst/>
              <a:ahLst/>
              <a:cxnLst/>
              <a:rect l="l" t="t" r="r" b="b"/>
              <a:pathLst>
                <a:path w="201" h="148" extrusionOk="0">
                  <a:moveTo>
                    <a:pt x="102" y="0"/>
                  </a:moveTo>
                  <a:cubicBezTo>
                    <a:pt x="23" y="0"/>
                    <a:pt x="0" y="127"/>
                    <a:pt x="87" y="145"/>
                  </a:cubicBezTo>
                  <a:cubicBezTo>
                    <a:pt x="93" y="146"/>
                    <a:pt x="99" y="147"/>
                    <a:pt x="105" y="147"/>
                  </a:cubicBezTo>
                  <a:cubicBezTo>
                    <a:pt x="179" y="147"/>
                    <a:pt x="201" y="23"/>
                    <a:pt x="118" y="2"/>
                  </a:cubicBezTo>
                  <a:cubicBezTo>
                    <a:pt x="113" y="1"/>
                    <a:pt x="107" y="0"/>
                    <a:pt x="102" y="0"/>
                  </a:cubicBezTo>
                  <a:close/>
                </a:path>
              </a:pathLst>
            </a:custGeom>
            <a:solidFill>
              <a:srgbClr val="FF9A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36"/>
            <p:cNvSpPr/>
            <p:nvPr/>
          </p:nvSpPr>
          <p:spPr>
            <a:xfrm>
              <a:off x="4201575" y="2417950"/>
              <a:ext cx="10125" cy="7350"/>
            </a:xfrm>
            <a:custGeom>
              <a:avLst/>
              <a:gdLst/>
              <a:ahLst/>
              <a:cxnLst/>
              <a:rect l="l" t="t" r="r" b="b"/>
              <a:pathLst>
                <a:path w="405" h="294" extrusionOk="0">
                  <a:moveTo>
                    <a:pt x="200" y="0"/>
                  </a:moveTo>
                  <a:cubicBezTo>
                    <a:pt x="44" y="0"/>
                    <a:pt x="1" y="251"/>
                    <a:pt x="172" y="289"/>
                  </a:cubicBezTo>
                  <a:cubicBezTo>
                    <a:pt x="184" y="292"/>
                    <a:pt x="196" y="293"/>
                    <a:pt x="207" y="293"/>
                  </a:cubicBezTo>
                  <a:cubicBezTo>
                    <a:pt x="360" y="293"/>
                    <a:pt x="404" y="43"/>
                    <a:pt x="236" y="4"/>
                  </a:cubicBezTo>
                  <a:cubicBezTo>
                    <a:pt x="223" y="1"/>
                    <a:pt x="211" y="0"/>
                    <a:pt x="200" y="0"/>
                  </a:cubicBezTo>
                  <a:close/>
                </a:path>
              </a:pathLst>
            </a:custGeom>
            <a:solidFill>
              <a:srgbClr val="FF9A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36"/>
            <p:cNvSpPr/>
            <p:nvPr/>
          </p:nvSpPr>
          <p:spPr>
            <a:xfrm>
              <a:off x="4217900" y="3197850"/>
              <a:ext cx="498175" cy="366750"/>
            </a:xfrm>
            <a:custGeom>
              <a:avLst/>
              <a:gdLst/>
              <a:ahLst/>
              <a:cxnLst/>
              <a:rect l="l" t="t" r="r" b="b"/>
              <a:pathLst>
                <a:path w="19927" h="14670" extrusionOk="0">
                  <a:moveTo>
                    <a:pt x="1160" y="0"/>
                  </a:moveTo>
                  <a:cubicBezTo>
                    <a:pt x="495" y="0"/>
                    <a:pt x="1" y="612"/>
                    <a:pt x="140" y="1264"/>
                  </a:cubicBezTo>
                  <a:lnTo>
                    <a:pt x="2640" y="12949"/>
                  </a:lnTo>
                  <a:cubicBezTo>
                    <a:pt x="2859" y="13950"/>
                    <a:pt x="3743" y="14669"/>
                    <a:pt x="4769" y="14669"/>
                  </a:cubicBezTo>
                  <a:lnTo>
                    <a:pt x="14236" y="14669"/>
                  </a:lnTo>
                  <a:lnTo>
                    <a:pt x="16280" y="11891"/>
                  </a:lnTo>
                  <a:lnTo>
                    <a:pt x="6116" y="11891"/>
                  </a:lnTo>
                  <a:cubicBezTo>
                    <a:pt x="5010" y="11891"/>
                    <a:pt x="4192" y="11058"/>
                    <a:pt x="3920" y="9711"/>
                  </a:cubicBezTo>
                  <a:lnTo>
                    <a:pt x="2409" y="2636"/>
                  </a:lnTo>
                  <a:cubicBezTo>
                    <a:pt x="2330" y="2269"/>
                    <a:pt x="2608" y="1923"/>
                    <a:pt x="2985" y="1923"/>
                  </a:cubicBezTo>
                  <a:lnTo>
                    <a:pt x="18966" y="1923"/>
                  </a:lnTo>
                  <a:cubicBezTo>
                    <a:pt x="19499" y="1923"/>
                    <a:pt x="19926" y="1492"/>
                    <a:pt x="19926" y="960"/>
                  </a:cubicBezTo>
                  <a:cubicBezTo>
                    <a:pt x="19926" y="431"/>
                    <a:pt x="19499" y="0"/>
                    <a:pt x="18966" y="0"/>
                  </a:cubicBezTo>
                  <a:close/>
                </a:path>
              </a:pathLst>
            </a:custGeom>
            <a:solidFill>
              <a:srgbClr val="1D40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36"/>
            <p:cNvSpPr/>
            <p:nvPr/>
          </p:nvSpPr>
          <p:spPr>
            <a:xfrm>
              <a:off x="4289600" y="3197850"/>
              <a:ext cx="426475" cy="49675"/>
            </a:xfrm>
            <a:custGeom>
              <a:avLst/>
              <a:gdLst/>
              <a:ahLst/>
              <a:cxnLst/>
              <a:rect l="l" t="t" r="r" b="b"/>
              <a:pathLst>
                <a:path w="17059" h="1987" extrusionOk="0">
                  <a:moveTo>
                    <a:pt x="982" y="0"/>
                  </a:moveTo>
                  <a:cubicBezTo>
                    <a:pt x="437" y="0"/>
                    <a:pt x="0" y="472"/>
                    <a:pt x="29" y="1046"/>
                  </a:cubicBezTo>
                  <a:cubicBezTo>
                    <a:pt x="54" y="1584"/>
                    <a:pt x="520" y="1987"/>
                    <a:pt x="1036" y="1987"/>
                  </a:cubicBezTo>
                  <a:lnTo>
                    <a:pt x="16105" y="1987"/>
                  </a:lnTo>
                  <a:cubicBezTo>
                    <a:pt x="16634" y="1987"/>
                    <a:pt x="17058" y="1540"/>
                    <a:pt x="17058" y="992"/>
                  </a:cubicBezTo>
                  <a:cubicBezTo>
                    <a:pt x="17058" y="444"/>
                    <a:pt x="16634" y="0"/>
                    <a:pt x="16105" y="0"/>
                  </a:cubicBezTo>
                  <a:close/>
                </a:path>
              </a:pathLst>
            </a:custGeom>
            <a:solidFill>
              <a:srgbClr val="1730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36"/>
            <p:cNvSpPr/>
            <p:nvPr/>
          </p:nvSpPr>
          <p:spPr>
            <a:xfrm>
              <a:off x="4211698" y="2499175"/>
              <a:ext cx="185318" cy="801207"/>
            </a:xfrm>
            <a:custGeom>
              <a:avLst/>
              <a:gdLst/>
              <a:ahLst/>
              <a:cxnLst/>
              <a:rect l="l" t="t" r="r" b="b"/>
              <a:pathLst>
                <a:path w="8495" h="26164" extrusionOk="0">
                  <a:moveTo>
                    <a:pt x="665" y="0"/>
                  </a:moveTo>
                  <a:cubicBezTo>
                    <a:pt x="621" y="2487"/>
                    <a:pt x="491" y="4391"/>
                    <a:pt x="364" y="6239"/>
                  </a:cubicBezTo>
                  <a:cubicBezTo>
                    <a:pt x="168" y="9109"/>
                    <a:pt x="0" y="11587"/>
                    <a:pt x="206" y="15439"/>
                  </a:cubicBezTo>
                  <a:cubicBezTo>
                    <a:pt x="361" y="18316"/>
                    <a:pt x="703" y="21557"/>
                    <a:pt x="2798" y="23601"/>
                  </a:cubicBezTo>
                  <a:cubicBezTo>
                    <a:pt x="4341" y="25106"/>
                    <a:pt x="6606" y="25692"/>
                    <a:pt x="8425" y="26164"/>
                  </a:cubicBezTo>
                  <a:lnTo>
                    <a:pt x="8494" y="25904"/>
                  </a:lnTo>
                  <a:cubicBezTo>
                    <a:pt x="6609" y="25416"/>
                    <a:pt x="4477" y="24862"/>
                    <a:pt x="2988" y="23411"/>
                  </a:cubicBezTo>
                  <a:cubicBezTo>
                    <a:pt x="960" y="21434"/>
                    <a:pt x="634" y="18383"/>
                    <a:pt x="475" y="15427"/>
                  </a:cubicBezTo>
                  <a:cubicBezTo>
                    <a:pt x="269" y="11590"/>
                    <a:pt x="437" y="9119"/>
                    <a:pt x="634" y="6254"/>
                  </a:cubicBezTo>
                  <a:cubicBezTo>
                    <a:pt x="761" y="4407"/>
                    <a:pt x="890" y="2497"/>
                    <a:pt x="935" y="6"/>
                  </a:cubicBezTo>
                  <a:lnTo>
                    <a:pt x="665" y="0"/>
                  </a:lnTo>
                  <a:close/>
                </a:path>
              </a:pathLst>
            </a:custGeom>
            <a:solidFill>
              <a:srgbClr val="FF69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36"/>
            <p:cNvSpPr/>
            <p:nvPr/>
          </p:nvSpPr>
          <p:spPr>
            <a:xfrm>
              <a:off x="4377675" y="3278250"/>
              <a:ext cx="54900" cy="39125"/>
            </a:xfrm>
            <a:custGeom>
              <a:avLst/>
              <a:gdLst/>
              <a:ahLst/>
              <a:cxnLst/>
              <a:rect l="l" t="t" r="r" b="b"/>
              <a:pathLst>
                <a:path w="2196" h="1565" extrusionOk="0">
                  <a:moveTo>
                    <a:pt x="171" y="0"/>
                  </a:moveTo>
                  <a:cubicBezTo>
                    <a:pt x="0" y="627"/>
                    <a:pt x="279" y="1381"/>
                    <a:pt x="840" y="1533"/>
                  </a:cubicBezTo>
                  <a:cubicBezTo>
                    <a:pt x="917" y="1554"/>
                    <a:pt x="994" y="1564"/>
                    <a:pt x="1072" y="1564"/>
                  </a:cubicBezTo>
                  <a:cubicBezTo>
                    <a:pt x="1563" y="1564"/>
                    <a:pt x="2048" y="1169"/>
                    <a:pt x="2196" y="627"/>
                  </a:cubicBezTo>
                  <a:lnTo>
                    <a:pt x="171" y="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4" name="Google Shape;384;p36"/>
          <p:cNvSpPr/>
          <p:nvPr/>
        </p:nvSpPr>
        <p:spPr>
          <a:xfrm rot="-8267699">
            <a:off x="6400993" y="-245534"/>
            <a:ext cx="2894456" cy="1976911"/>
          </a:xfrm>
          <a:custGeom>
            <a:avLst/>
            <a:gdLst/>
            <a:ahLst/>
            <a:cxnLst/>
            <a:rect l="l" t="t" r="r" b="b"/>
            <a:pathLst>
              <a:path w="70656" h="48258" extrusionOk="0">
                <a:moveTo>
                  <a:pt x="50268" y="1"/>
                </a:moveTo>
                <a:cubicBezTo>
                  <a:pt x="49246" y="808"/>
                  <a:pt x="48373" y="1698"/>
                  <a:pt x="47680" y="2654"/>
                </a:cubicBezTo>
                <a:cubicBezTo>
                  <a:pt x="47005" y="3610"/>
                  <a:pt x="46527" y="4665"/>
                  <a:pt x="46197" y="5736"/>
                </a:cubicBezTo>
                <a:cubicBezTo>
                  <a:pt x="45554" y="7895"/>
                  <a:pt x="45620" y="10186"/>
                  <a:pt x="46395" y="12526"/>
                </a:cubicBezTo>
                <a:cubicBezTo>
                  <a:pt x="46395" y="12526"/>
                  <a:pt x="45736" y="12905"/>
                  <a:pt x="44763" y="13466"/>
                </a:cubicBezTo>
                <a:cubicBezTo>
                  <a:pt x="43807" y="14076"/>
                  <a:pt x="42538" y="14867"/>
                  <a:pt x="41253" y="15674"/>
                </a:cubicBezTo>
                <a:cubicBezTo>
                  <a:pt x="38682" y="17240"/>
                  <a:pt x="36210" y="18954"/>
                  <a:pt x="36210" y="18954"/>
                </a:cubicBezTo>
                <a:cubicBezTo>
                  <a:pt x="36984" y="18080"/>
                  <a:pt x="37627" y="17141"/>
                  <a:pt x="38105" y="16169"/>
                </a:cubicBezTo>
                <a:cubicBezTo>
                  <a:pt x="38616" y="15213"/>
                  <a:pt x="38978" y="14207"/>
                  <a:pt x="39193" y="13169"/>
                </a:cubicBezTo>
                <a:cubicBezTo>
                  <a:pt x="39621" y="11076"/>
                  <a:pt x="39456" y="8835"/>
                  <a:pt x="38649" y="6577"/>
                </a:cubicBezTo>
                <a:cubicBezTo>
                  <a:pt x="36770" y="8357"/>
                  <a:pt x="35534" y="10367"/>
                  <a:pt x="35039" y="12543"/>
                </a:cubicBezTo>
                <a:cubicBezTo>
                  <a:pt x="34545" y="14735"/>
                  <a:pt x="34759" y="17026"/>
                  <a:pt x="35682" y="19316"/>
                </a:cubicBezTo>
                <a:cubicBezTo>
                  <a:pt x="35682" y="19316"/>
                  <a:pt x="35056" y="19745"/>
                  <a:pt x="34116" y="20371"/>
                </a:cubicBezTo>
                <a:cubicBezTo>
                  <a:pt x="33177" y="20981"/>
                  <a:pt x="31957" y="21871"/>
                  <a:pt x="30721" y="22745"/>
                </a:cubicBezTo>
                <a:cubicBezTo>
                  <a:pt x="29502" y="23618"/>
                  <a:pt x="28282" y="24508"/>
                  <a:pt x="27359" y="25167"/>
                </a:cubicBezTo>
                <a:cubicBezTo>
                  <a:pt x="26453" y="25843"/>
                  <a:pt x="25859" y="26288"/>
                  <a:pt x="25859" y="26288"/>
                </a:cubicBezTo>
                <a:cubicBezTo>
                  <a:pt x="28777" y="22646"/>
                  <a:pt x="29469" y="18245"/>
                  <a:pt x="27606" y="13812"/>
                </a:cubicBezTo>
                <a:lnTo>
                  <a:pt x="27606" y="13812"/>
                </a:lnTo>
                <a:cubicBezTo>
                  <a:pt x="25843" y="15691"/>
                  <a:pt x="24755" y="17784"/>
                  <a:pt x="24360" y="19959"/>
                </a:cubicBezTo>
                <a:cubicBezTo>
                  <a:pt x="23981" y="22135"/>
                  <a:pt x="24327" y="24442"/>
                  <a:pt x="25348" y="26684"/>
                </a:cubicBezTo>
                <a:cubicBezTo>
                  <a:pt x="25348" y="26684"/>
                  <a:pt x="24739" y="27128"/>
                  <a:pt x="23849" y="27804"/>
                </a:cubicBezTo>
                <a:cubicBezTo>
                  <a:pt x="22926" y="28480"/>
                  <a:pt x="21739" y="29403"/>
                  <a:pt x="20569" y="30342"/>
                </a:cubicBezTo>
                <a:cubicBezTo>
                  <a:pt x="19382" y="31265"/>
                  <a:pt x="18196" y="32205"/>
                  <a:pt x="17306" y="32913"/>
                </a:cubicBezTo>
                <a:cubicBezTo>
                  <a:pt x="16432" y="33622"/>
                  <a:pt x="15855" y="34100"/>
                  <a:pt x="15855" y="34100"/>
                </a:cubicBezTo>
                <a:cubicBezTo>
                  <a:pt x="18624" y="30342"/>
                  <a:pt x="19086" y="25892"/>
                  <a:pt x="17025" y="21574"/>
                </a:cubicBezTo>
                <a:lnTo>
                  <a:pt x="17025" y="21574"/>
                </a:lnTo>
                <a:cubicBezTo>
                  <a:pt x="13680" y="25431"/>
                  <a:pt x="13103" y="30112"/>
                  <a:pt x="15361" y="34512"/>
                </a:cubicBezTo>
                <a:cubicBezTo>
                  <a:pt x="15361" y="34512"/>
                  <a:pt x="14372" y="35320"/>
                  <a:pt x="12889" y="36539"/>
                </a:cubicBezTo>
                <a:cubicBezTo>
                  <a:pt x="11438" y="37792"/>
                  <a:pt x="9461" y="39423"/>
                  <a:pt x="7549" y="41121"/>
                </a:cubicBezTo>
                <a:cubicBezTo>
                  <a:pt x="5621" y="42802"/>
                  <a:pt x="3725" y="44532"/>
                  <a:pt x="2324" y="45834"/>
                </a:cubicBezTo>
                <a:cubicBezTo>
                  <a:pt x="907" y="47136"/>
                  <a:pt x="0" y="48026"/>
                  <a:pt x="0" y="48026"/>
                </a:cubicBezTo>
                <a:lnTo>
                  <a:pt x="215" y="48257"/>
                </a:lnTo>
                <a:cubicBezTo>
                  <a:pt x="215" y="48257"/>
                  <a:pt x="2819" y="45752"/>
                  <a:pt x="5522" y="43346"/>
                </a:cubicBezTo>
                <a:cubicBezTo>
                  <a:pt x="6857" y="42126"/>
                  <a:pt x="8225" y="40956"/>
                  <a:pt x="9246" y="40050"/>
                </a:cubicBezTo>
                <a:cubicBezTo>
                  <a:pt x="10268" y="39176"/>
                  <a:pt x="10960" y="38583"/>
                  <a:pt x="10960" y="38583"/>
                </a:cubicBezTo>
                <a:cubicBezTo>
                  <a:pt x="12922" y="40083"/>
                  <a:pt x="15048" y="40923"/>
                  <a:pt x="17207" y="41121"/>
                </a:cubicBezTo>
                <a:cubicBezTo>
                  <a:pt x="17561" y="41156"/>
                  <a:pt x="17916" y="41173"/>
                  <a:pt x="18272" y="41173"/>
                </a:cubicBezTo>
                <a:cubicBezTo>
                  <a:pt x="20100" y="41173"/>
                  <a:pt x="21940" y="40713"/>
                  <a:pt x="23733" y="39802"/>
                </a:cubicBezTo>
                <a:cubicBezTo>
                  <a:pt x="21514" y="37935"/>
                  <a:pt x="19002" y="36979"/>
                  <a:pt x="16427" y="36979"/>
                </a:cubicBezTo>
                <a:cubicBezTo>
                  <a:pt x="14775" y="36979"/>
                  <a:pt x="13097" y="37372"/>
                  <a:pt x="11455" y="38171"/>
                </a:cubicBezTo>
                <a:cubicBezTo>
                  <a:pt x="11455" y="38171"/>
                  <a:pt x="13729" y="36226"/>
                  <a:pt x="16070" y="34331"/>
                </a:cubicBezTo>
                <a:cubicBezTo>
                  <a:pt x="17223" y="33358"/>
                  <a:pt x="18410" y="32435"/>
                  <a:pt x="19300" y="31727"/>
                </a:cubicBezTo>
                <a:cubicBezTo>
                  <a:pt x="20190" y="31035"/>
                  <a:pt x="20783" y="30573"/>
                  <a:pt x="20783" y="30573"/>
                </a:cubicBezTo>
                <a:cubicBezTo>
                  <a:pt x="23112" y="32495"/>
                  <a:pt x="25742" y="33469"/>
                  <a:pt x="28437" y="33469"/>
                </a:cubicBezTo>
                <a:cubicBezTo>
                  <a:pt x="30109" y="33469"/>
                  <a:pt x="31807" y="33094"/>
                  <a:pt x="33474" y="32337"/>
                </a:cubicBezTo>
                <a:cubicBezTo>
                  <a:pt x="31213" y="30256"/>
                  <a:pt x="28590" y="29188"/>
                  <a:pt x="25861" y="29188"/>
                </a:cubicBezTo>
                <a:cubicBezTo>
                  <a:pt x="24351" y="29188"/>
                  <a:pt x="22809" y="29514"/>
                  <a:pt x="21278" y="30177"/>
                </a:cubicBezTo>
                <a:cubicBezTo>
                  <a:pt x="21278" y="30177"/>
                  <a:pt x="21871" y="29716"/>
                  <a:pt x="22761" y="29024"/>
                </a:cubicBezTo>
                <a:cubicBezTo>
                  <a:pt x="23667" y="28332"/>
                  <a:pt x="24870" y="27442"/>
                  <a:pt x="26057" y="26535"/>
                </a:cubicBezTo>
                <a:cubicBezTo>
                  <a:pt x="27260" y="25612"/>
                  <a:pt x="28480" y="24739"/>
                  <a:pt x="29403" y="24080"/>
                </a:cubicBezTo>
                <a:cubicBezTo>
                  <a:pt x="30326" y="23420"/>
                  <a:pt x="30936" y="22992"/>
                  <a:pt x="30936" y="22992"/>
                </a:cubicBezTo>
                <a:cubicBezTo>
                  <a:pt x="32748" y="24656"/>
                  <a:pt x="34792" y="25662"/>
                  <a:pt x="36918" y="26057"/>
                </a:cubicBezTo>
                <a:cubicBezTo>
                  <a:pt x="37626" y="26199"/>
                  <a:pt x="38344" y="26270"/>
                  <a:pt x="39066" y="26270"/>
                </a:cubicBezTo>
                <a:cubicBezTo>
                  <a:pt x="40530" y="26270"/>
                  <a:pt x="42016" y="25977"/>
                  <a:pt x="43494" y="25382"/>
                </a:cubicBezTo>
                <a:cubicBezTo>
                  <a:pt x="41830" y="23684"/>
                  <a:pt x="39934" y="22580"/>
                  <a:pt x="37874" y="22102"/>
                </a:cubicBezTo>
                <a:cubicBezTo>
                  <a:pt x="37099" y="21927"/>
                  <a:pt x="36300" y="21835"/>
                  <a:pt x="35487" y="21835"/>
                </a:cubicBezTo>
                <a:cubicBezTo>
                  <a:pt x="34159" y="21835"/>
                  <a:pt x="32797" y="22081"/>
                  <a:pt x="31446" y="22613"/>
                </a:cubicBezTo>
                <a:cubicBezTo>
                  <a:pt x="31446" y="22613"/>
                  <a:pt x="32056" y="22184"/>
                  <a:pt x="32979" y="21525"/>
                </a:cubicBezTo>
                <a:cubicBezTo>
                  <a:pt x="33919" y="20882"/>
                  <a:pt x="35155" y="20042"/>
                  <a:pt x="36407" y="19201"/>
                </a:cubicBezTo>
                <a:cubicBezTo>
                  <a:pt x="38879" y="17487"/>
                  <a:pt x="41451" y="15921"/>
                  <a:pt x="41451" y="15921"/>
                </a:cubicBezTo>
                <a:cubicBezTo>
                  <a:pt x="43181" y="17685"/>
                  <a:pt x="45159" y="18822"/>
                  <a:pt x="47252" y="19333"/>
                </a:cubicBezTo>
                <a:cubicBezTo>
                  <a:pt x="48185" y="19555"/>
                  <a:pt x="49155" y="19678"/>
                  <a:pt x="50143" y="19678"/>
                </a:cubicBezTo>
                <a:cubicBezTo>
                  <a:pt x="51352" y="19678"/>
                  <a:pt x="52587" y="19494"/>
                  <a:pt x="53811" y="19086"/>
                </a:cubicBezTo>
                <a:cubicBezTo>
                  <a:pt x="52262" y="17289"/>
                  <a:pt x="50433" y="16053"/>
                  <a:pt x="48422" y="15443"/>
                </a:cubicBezTo>
                <a:cubicBezTo>
                  <a:pt x="47482" y="15146"/>
                  <a:pt x="46511" y="15000"/>
                  <a:pt x="45518" y="15000"/>
                </a:cubicBezTo>
                <a:cubicBezTo>
                  <a:pt x="44368" y="15000"/>
                  <a:pt x="43188" y="15195"/>
                  <a:pt x="41994" y="15575"/>
                </a:cubicBezTo>
                <a:cubicBezTo>
                  <a:pt x="41994" y="15575"/>
                  <a:pt x="42621" y="15180"/>
                  <a:pt x="43577" y="14586"/>
                </a:cubicBezTo>
                <a:cubicBezTo>
                  <a:pt x="44532" y="13960"/>
                  <a:pt x="45818" y="13202"/>
                  <a:pt x="47137" y="12460"/>
                </a:cubicBezTo>
                <a:cubicBezTo>
                  <a:pt x="48439" y="11702"/>
                  <a:pt x="49741" y="10961"/>
                  <a:pt x="50713" y="10384"/>
                </a:cubicBezTo>
                <a:cubicBezTo>
                  <a:pt x="51191" y="10104"/>
                  <a:pt x="51619" y="9889"/>
                  <a:pt x="51900" y="9741"/>
                </a:cubicBezTo>
                <a:cubicBezTo>
                  <a:pt x="52196" y="9576"/>
                  <a:pt x="52361" y="9494"/>
                  <a:pt x="52361" y="9494"/>
                </a:cubicBezTo>
                <a:cubicBezTo>
                  <a:pt x="53976" y="11373"/>
                  <a:pt x="55872" y="12658"/>
                  <a:pt x="57915" y="13350"/>
                </a:cubicBezTo>
                <a:cubicBezTo>
                  <a:pt x="58921" y="13680"/>
                  <a:pt x="59975" y="13878"/>
                  <a:pt x="61063" y="13894"/>
                </a:cubicBezTo>
                <a:cubicBezTo>
                  <a:pt x="61323" y="13910"/>
                  <a:pt x="61585" y="13918"/>
                  <a:pt x="61847" y="13918"/>
                </a:cubicBezTo>
                <a:cubicBezTo>
                  <a:pt x="62681" y="13918"/>
                  <a:pt x="63527" y="13835"/>
                  <a:pt x="64392" y="13647"/>
                </a:cubicBezTo>
                <a:cubicBezTo>
                  <a:pt x="63008" y="11702"/>
                  <a:pt x="61294" y="10318"/>
                  <a:pt x="59333" y="9510"/>
                </a:cubicBezTo>
                <a:cubicBezTo>
                  <a:pt x="58202" y="9079"/>
                  <a:pt x="56994" y="8865"/>
                  <a:pt x="55733" y="8865"/>
                </a:cubicBezTo>
                <a:cubicBezTo>
                  <a:pt x="54825" y="8865"/>
                  <a:pt x="53890" y="8976"/>
                  <a:pt x="52938" y="9197"/>
                </a:cubicBezTo>
                <a:cubicBezTo>
                  <a:pt x="52938" y="9197"/>
                  <a:pt x="54421" y="8423"/>
                  <a:pt x="55904" y="7648"/>
                </a:cubicBezTo>
                <a:cubicBezTo>
                  <a:pt x="56646" y="7269"/>
                  <a:pt x="57388" y="6873"/>
                  <a:pt x="57948" y="6610"/>
                </a:cubicBezTo>
                <a:cubicBezTo>
                  <a:pt x="58525" y="6346"/>
                  <a:pt x="58904" y="6165"/>
                  <a:pt x="58904" y="6165"/>
                </a:cubicBezTo>
                <a:cubicBezTo>
                  <a:pt x="59518" y="6248"/>
                  <a:pt x="60115" y="6288"/>
                  <a:pt x="60696" y="6288"/>
                </a:cubicBezTo>
                <a:cubicBezTo>
                  <a:pt x="62425" y="6288"/>
                  <a:pt x="64012" y="5932"/>
                  <a:pt x="65480" y="5291"/>
                </a:cubicBezTo>
                <a:cubicBezTo>
                  <a:pt x="67458" y="4500"/>
                  <a:pt x="69188" y="3099"/>
                  <a:pt x="70655" y="1072"/>
                </a:cubicBezTo>
                <a:cubicBezTo>
                  <a:pt x="69736" y="866"/>
                  <a:pt x="68822" y="766"/>
                  <a:pt x="67925" y="766"/>
                </a:cubicBezTo>
                <a:cubicBezTo>
                  <a:pt x="66523" y="766"/>
                  <a:pt x="65165" y="1011"/>
                  <a:pt x="63898" y="1484"/>
                </a:cubicBezTo>
                <a:cubicBezTo>
                  <a:pt x="61838" y="2308"/>
                  <a:pt x="60091" y="3874"/>
                  <a:pt x="58772" y="5884"/>
                </a:cubicBezTo>
                <a:cubicBezTo>
                  <a:pt x="58772" y="5884"/>
                  <a:pt x="58574" y="5967"/>
                  <a:pt x="58245" y="6115"/>
                </a:cubicBezTo>
                <a:cubicBezTo>
                  <a:pt x="57915" y="6280"/>
                  <a:pt x="57437" y="6494"/>
                  <a:pt x="56877" y="6791"/>
                </a:cubicBezTo>
                <a:cubicBezTo>
                  <a:pt x="55773" y="7368"/>
                  <a:pt x="54273" y="8142"/>
                  <a:pt x="52790" y="8917"/>
                </a:cubicBezTo>
                <a:cubicBezTo>
                  <a:pt x="51290" y="9675"/>
                  <a:pt x="49856" y="10532"/>
                  <a:pt x="48768" y="11158"/>
                </a:cubicBezTo>
                <a:cubicBezTo>
                  <a:pt x="47680" y="11785"/>
                  <a:pt x="46955" y="12197"/>
                  <a:pt x="46955" y="12197"/>
                </a:cubicBezTo>
                <a:cubicBezTo>
                  <a:pt x="48620" y="10582"/>
                  <a:pt x="49708" y="8620"/>
                  <a:pt x="50301" y="6593"/>
                </a:cubicBezTo>
                <a:cubicBezTo>
                  <a:pt x="50878" y="4549"/>
                  <a:pt x="50894" y="2308"/>
                  <a:pt x="50268" y="1"/>
                </a:cubicBezTo>
                <a:close/>
              </a:path>
            </a:pathLst>
          </a:custGeom>
          <a:solidFill>
            <a:srgbClr val="EBE9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"/>
          <p:cNvSpPr txBox="1">
            <a:spLocks noGrp="1"/>
          </p:cNvSpPr>
          <p:nvPr>
            <p:ph type="title"/>
          </p:nvPr>
        </p:nvSpPr>
        <p:spPr>
          <a:xfrm>
            <a:off x="1805150" y="1400875"/>
            <a:ext cx="5469300" cy="225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8000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6" name="Google Shape;46;p8"/>
          <p:cNvSpPr/>
          <p:nvPr/>
        </p:nvSpPr>
        <p:spPr>
          <a:xfrm>
            <a:off x="-285525" y="3348420"/>
            <a:ext cx="2929117" cy="1901028"/>
          </a:xfrm>
          <a:custGeom>
            <a:avLst/>
            <a:gdLst/>
            <a:ahLst/>
            <a:cxnLst/>
            <a:rect l="l" t="t" r="r" b="b"/>
            <a:pathLst>
              <a:path w="95163" h="57620" extrusionOk="0">
                <a:moveTo>
                  <a:pt x="12423" y="1"/>
                </a:moveTo>
                <a:cubicBezTo>
                  <a:pt x="7840" y="1"/>
                  <a:pt x="4431" y="2030"/>
                  <a:pt x="1797" y="6660"/>
                </a:cubicBezTo>
                <a:cubicBezTo>
                  <a:pt x="1121" y="7863"/>
                  <a:pt x="528" y="9066"/>
                  <a:pt x="0" y="10269"/>
                </a:cubicBezTo>
                <a:lnTo>
                  <a:pt x="0" y="57619"/>
                </a:lnTo>
                <a:lnTo>
                  <a:pt x="94586" y="57619"/>
                </a:lnTo>
                <a:cubicBezTo>
                  <a:pt x="95163" y="50994"/>
                  <a:pt x="93745" y="44270"/>
                  <a:pt x="90086" y="38732"/>
                </a:cubicBezTo>
                <a:cubicBezTo>
                  <a:pt x="87268" y="34447"/>
                  <a:pt x="82901" y="30838"/>
                  <a:pt x="77791" y="30376"/>
                </a:cubicBezTo>
                <a:cubicBezTo>
                  <a:pt x="77398" y="30340"/>
                  <a:pt x="77006" y="30323"/>
                  <a:pt x="76617" y="30323"/>
                </a:cubicBezTo>
                <a:cubicBezTo>
                  <a:pt x="71448" y="30323"/>
                  <a:pt x="66660" y="33354"/>
                  <a:pt x="62200" y="36128"/>
                </a:cubicBezTo>
                <a:cubicBezTo>
                  <a:pt x="58222" y="38603"/>
                  <a:pt x="53722" y="41020"/>
                  <a:pt x="49171" y="41020"/>
                </a:cubicBezTo>
                <a:cubicBezTo>
                  <a:pt x="48235" y="41020"/>
                  <a:pt x="47298" y="40918"/>
                  <a:pt x="46362" y="40693"/>
                </a:cubicBezTo>
                <a:cubicBezTo>
                  <a:pt x="39951" y="39144"/>
                  <a:pt x="36226" y="32453"/>
                  <a:pt x="34413" y="26108"/>
                </a:cubicBezTo>
                <a:cubicBezTo>
                  <a:pt x="32600" y="19762"/>
                  <a:pt x="31809" y="12873"/>
                  <a:pt x="27903" y="7550"/>
                </a:cubicBezTo>
                <a:cubicBezTo>
                  <a:pt x="25134" y="3792"/>
                  <a:pt x="20849" y="1304"/>
                  <a:pt x="16300" y="414"/>
                </a:cubicBezTo>
                <a:cubicBezTo>
                  <a:pt x="14921" y="142"/>
                  <a:pt x="13631" y="1"/>
                  <a:pt x="12423" y="1"/>
                </a:cubicBezTo>
                <a:close/>
              </a:path>
            </a:pathLst>
          </a:custGeom>
          <a:solidFill>
            <a:srgbClr val="F4F4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8"/>
          <p:cNvSpPr/>
          <p:nvPr/>
        </p:nvSpPr>
        <p:spPr>
          <a:xfrm rot="10800000">
            <a:off x="6249425" y="-63112"/>
            <a:ext cx="2929117" cy="1901028"/>
          </a:xfrm>
          <a:custGeom>
            <a:avLst/>
            <a:gdLst/>
            <a:ahLst/>
            <a:cxnLst/>
            <a:rect l="l" t="t" r="r" b="b"/>
            <a:pathLst>
              <a:path w="95163" h="57620" extrusionOk="0">
                <a:moveTo>
                  <a:pt x="12423" y="1"/>
                </a:moveTo>
                <a:cubicBezTo>
                  <a:pt x="7840" y="1"/>
                  <a:pt x="4431" y="2030"/>
                  <a:pt x="1797" y="6660"/>
                </a:cubicBezTo>
                <a:cubicBezTo>
                  <a:pt x="1121" y="7863"/>
                  <a:pt x="528" y="9066"/>
                  <a:pt x="0" y="10269"/>
                </a:cubicBezTo>
                <a:lnTo>
                  <a:pt x="0" y="57619"/>
                </a:lnTo>
                <a:lnTo>
                  <a:pt x="94586" y="57619"/>
                </a:lnTo>
                <a:cubicBezTo>
                  <a:pt x="95163" y="50994"/>
                  <a:pt x="93745" y="44270"/>
                  <a:pt x="90086" y="38732"/>
                </a:cubicBezTo>
                <a:cubicBezTo>
                  <a:pt x="87268" y="34447"/>
                  <a:pt x="82901" y="30838"/>
                  <a:pt x="77791" y="30376"/>
                </a:cubicBezTo>
                <a:cubicBezTo>
                  <a:pt x="77398" y="30340"/>
                  <a:pt x="77006" y="30323"/>
                  <a:pt x="76617" y="30323"/>
                </a:cubicBezTo>
                <a:cubicBezTo>
                  <a:pt x="71448" y="30323"/>
                  <a:pt x="66660" y="33354"/>
                  <a:pt x="62200" y="36128"/>
                </a:cubicBezTo>
                <a:cubicBezTo>
                  <a:pt x="58222" y="38603"/>
                  <a:pt x="53722" y="41020"/>
                  <a:pt x="49171" y="41020"/>
                </a:cubicBezTo>
                <a:cubicBezTo>
                  <a:pt x="48235" y="41020"/>
                  <a:pt x="47298" y="40918"/>
                  <a:pt x="46362" y="40693"/>
                </a:cubicBezTo>
                <a:cubicBezTo>
                  <a:pt x="39951" y="39144"/>
                  <a:pt x="36226" y="32453"/>
                  <a:pt x="34413" y="26108"/>
                </a:cubicBezTo>
                <a:cubicBezTo>
                  <a:pt x="32600" y="19762"/>
                  <a:pt x="31809" y="12873"/>
                  <a:pt x="27903" y="7550"/>
                </a:cubicBezTo>
                <a:cubicBezTo>
                  <a:pt x="25134" y="3792"/>
                  <a:pt x="20849" y="1304"/>
                  <a:pt x="16300" y="414"/>
                </a:cubicBezTo>
                <a:cubicBezTo>
                  <a:pt x="14921" y="142"/>
                  <a:pt x="13631" y="1"/>
                  <a:pt x="12423" y="1"/>
                </a:cubicBezTo>
                <a:close/>
              </a:path>
            </a:pathLst>
          </a:custGeom>
          <a:solidFill>
            <a:srgbClr val="F4F4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 txBox="1">
            <a:spLocks noGrp="1"/>
          </p:cNvSpPr>
          <p:nvPr>
            <p:ph type="title"/>
          </p:nvPr>
        </p:nvSpPr>
        <p:spPr>
          <a:xfrm>
            <a:off x="704150" y="1339225"/>
            <a:ext cx="4373700" cy="74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subTitle" idx="1"/>
          </p:nvPr>
        </p:nvSpPr>
        <p:spPr>
          <a:xfrm>
            <a:off x="704150" y="2252375"/>
            <a:ext cx="4373700" cy="155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1" name="Google Shape;51;p9"/>
          <p:cNvSpPr/>
          <p:nvPr/>
        </p:nvSpPr>
        <p:spPr>
          <a:xfrm>
            <a:off x="-481600" y="3300425"/>
            <a:ext cx="3228643" cy="1901028"/>
          </a:xfrm>
          <a:custGeom>
            <a:avLst/>
            <a:gdLst/>
            <a:ahLst/>
            <a:cxnLst/>
            <a:rect l="l" t="t" r="r" b="b"/>
            <a:pathLst>
              <a:path w="95163" h="57620" extrusionOk="0">
                <a:moveTo>
                  <a:pt x="12423" y="1"/>
                </a:moveTo>
                <a:cubicBezTo>
                  <a:pt x="7840" y="1"/>
                  <a:pt x="4431" y="2030"/>
                  <a:pt x="1797" y="6660"/>
                </a:cubicBezTo>
                <a:cubicBezTo>
                  <a:pt x="1121" y="7863"/>
                  <a:pt x="528" y="9066"/>
                  <a:pt x="0" y="10269"/>
                </a:cubicBezTo>
                <a:lnTo>
                  <a:pt x="0" y="57619"/>
                </a:lnTo>
                <a:lnTo>
                  <a:pt x="94586" y="57619"/>
                </a:lnTo>
                <a:cubicBezTo>
                  <a:pt x="95163" y="50994"/>
                  <a:pt x="93745" y="44270"/>
                  <a:pt x="90086" y="38732"/>
                </a:cubicBezTo>
                <a:cubicBezTo>
                  <a:pt x="87268" y="34447"/>
                  <a:pt x="82901" y="30838"/>
                  <a:pt x="77791" y="30376"/>
                </a:cubicBezTo>
                <a:cubicBezTo>
                  <a:pt x="77398" y="30340"/>
                  <a:pt x="77006" y="30323"/>
                  <a:pt x="76617" y="30323"/>
                </a:cubicBezTo>
                <a:cubicBezTo>
                  <a:pt x="71448" y="30323"/>
                  <a:pt x="66660" y="33354"/>
                  <a:pt x="62200" y="36128"/>
                </a:cubicBezTo>
                <a:cubicBezTo>
                  <a:pt x="58222" y="38603"/>
                  <a:pt x="53722" y="41020"/>
                  <a:pt x="49171" y="41020"/>
                </a:cubicBezTo>
                <a:cubicBezTo>
                  <a:pt x="48235" y="41020"/>
                  <a:pt x="47298" y="40918"/>
                  <a:pt x="46362" y="40693"/>
                </a:cubicBezTo>
                <a:cubicBezTo>
                  <a:pt x="39951" y="39144"/>
                  <a:pt x="36226" y="32453"/>
                  <a:pt x="34413" y="26108"/>
                </a:cubicBezTo>
                <a:cubicBezTo>
                  <a:pt x="32600" y="19762"/>
                  <a:pt x="31809" y="12873"/>
                  <a:pt x="27903" y="7550"/>
                </a:cubicBezTo>
                <a:cubicBezTo>
                  <a:pt x="25134" y="3792"/>
                  <a:pt x="20849" y="1304"/>
                  <a:pt x="16300" y="414"/>
                </a:cubicBezTo>
                <a:cubicBezTo>
                  <a:pt x="14921" y="142"/>
                  <a:pt x="13631" y="1"/>
                  <a:pt x="12423" y="1"/>
                </a:cubicBezTo>
                <a:close/>
              </a:path>
            </a:pathLst>
          </a:custGeom>
          <a:solidFill>
            <a:srgbClr val="F4F4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9"/>
          <p:cNvSpPr/>
          <p:nvPr/>
        </p:nvSpPr>
        <p:spPr>
          <a:xfrm rot="10800000">
            <a:off x="6357350" y="-165200"/>
            <a:ext cx="3228643" cy="1901028"/>
          </a:xfrm>
          <a:custGeom>
            <a:avLst/>
            <a:gdLst/>
            <a:ahLst/>
            <a:cxnLst/>
            <a:rect l="l" t="t" r="r" b="b"/>
            <a:pathLst>
              <a:path w="95163" h="57620" extrusionOk="0">
                <a:moveTo>
                  <a:pt x="12423" y="1"/>
                </a:moveTo>
                <a:cubicBezTo>
                  <a:pt x="7840" y="1"/>
                  <a:pt x="4431" y="2030"/>
                  <a:pt x="1797" y="6660"/>
                </a:cubicBezTo>
                <a:cubicBezTo>
                  <a:pt x="1121" y="7863"/>
                  <a:pt x="528" y="9066"/>
                  <a:pt x="0" y="10269"/>
                </a:cubicBezTo>
                <a:lnTo>
                  <a:pt x="0" y="57619"/>
                </a:lnTo>
                <a:lnTo>
                  <a:pt x="94586" y="57619"/>
                </a:lnTo>
                <a:cubicBezTo>
                  <a:pt x="95163" y="50994"/>
                  <a:pt x="93745" y="44270"/>
                  <a:pt x="90086" y="38732"/>
                </a:cubicBezTo>
                <a:cubicBezTo>
                  <a:pt x="87268" y="34447"/>
                  <a:pt x="82901" y="30838"/>
                  <a:pt x="77791" y="30376"/>
                </a:cubicBezTo>
                <a:cubicBezTo>
                  <a:pt x="77398" y="30340"/>
                  <a:pt x="77006" y="30323"/>
                  <a:pt x="76617" y="30323"/>
                </a:cubicBezTo>
                <a:cubicBezTo>
                  <a:pt x="71448" y="30323"/>
                  <a:pt x="66660" y="33354"/>
                  <a:pt x="62200" y="36128"/>
                </a:cubicBezTo>
                <a:cubicBezTo>
                  <a:pt x="58222" y="38603"/>
                  <a:pt x="53722" y="41020"/>
                  <a:pt x="49171" y="41020"/>
                </a:cubicBezTo>
                <a:cubicBezTo>
                  <a:pt x="48235" y="41020"/>
                  <a:pt x="47298" y="40918"/>
                  <a:pt x="46362" y="40693"/>
                </a:cubicBezTo>
                <a:cubicBezTo>
                  <a:pt x="39951" y="39144"/>
                  <a:pt x="36226" y="32453"/>
                  <a:pt x="34413" y="26108"/>
                </a:cubicBezTo>
                <a:cubicBezTo>
                  <a:pt x="32600" y="19762"/>
                  <a:pt x="31809" y="12873"/>
                  <a:pt x="27903" y="7550"/>
                </a:cubicBezTo>
                <a:cubicBezTo>
                  <a:pt x="25134" y="3792"/>
                  <a:pt x="20849" y="1304"/>
                  <a:pt x="16300" y="414"/>
                </a:cubicBezTo>
                <a:cubicBezTo>
                  <a:pt x="14921" y="142"/>
                  <a:pt x="13631" y="1"/>
                  <a:pt x="12423" y="1"/>
                </a:cubicBezTo>
                <a:close/>
              </a:path>
            </a:pathLst>
          </a:custGeom>
          <a:solidFill>
            <a:srgbClr val="F4F4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0"/>
          <p:cNvSpPr txBox="1">
            <a:spLocks noGrp="1"/>
          </p:cNvSpPr>
          <p:nvPr>
            <p:ph type="body" idx="1"/>
          </p:nvPr>
        </p:nvSpPr>
        <p:spPr>
          <a:xfrm>
            <a:off x="713225" y="539500"/>
            <a:ext cx="7717500" cy="6198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800" b="1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26_1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>
            <a:spLocks noGrp="1"/>
          </p:cNvSpPr>
          <p:nvPr>
            <p:ph type="title" hasCustomPrompt="1"/>
          </p:nvPr>
        </p:nvSpPr>
        <p:spPr>
          <a:xfrm flipH="1">
            <a:off x="1557797" y="1281700"/>
            <a:ext cx="859800" cy="451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3" name="Google Shape;63;p13"/>
          <p:cNvSpPr txBox="1">
            <a:spLocks noGrp="1"/>
          </p:cNvSpPr>
          <p:nvPr>
            <p:ph type="subTitle" idx="1"/>
          </p:nvPr>
        </p:nvSpPr>
        <p:spPr>
          <a:xfrm flipH="1">
            <a:off x="713224" y="1964788"/>
            <a:ext cx="2402400" cy="371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subTitle" idx="2"/>
          </p:nvPr>
        </p:nvSpPr>
        <p:spPr>
          <a:xfrm flipH="1">
            <a:off x="713225" y="2288400"/>
            <a:ext cx="2402400" cy="52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title" idx="3" hasCustomPrompt="1"/>
          </p:nvPr>
        </p:nvSpPr>
        <p:spPr>
          <a:xfrm flipH="1">
            <a:off x="4142101" y="1281700"/>
            <a:ext cx="859800" cy="451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6" name="Google Shape;66;p13"/>
          <p:cNvSpPr txBox="1">
            <a:spLocks noGrp="1"/>
          </p:cNvSpPr>
          <p:nvPr>
            <p:ph type="subTitle" idx="4"/>
          </p:nvPr>
        </p:nvSpPr>
        <p:spPr>
          <a:xfrm flipH="1">
            <a:off x="3370774" y="1964788"/>
            <a:ext cx="2402400" cy="371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subTitle" idx="5"/>
          </p:nvPr>
        </p:nvSpPr>
        <p:spPr>
          <a:xfrm flipH="1">
            <a:off x="3370775" y="2288412"/>
            <a:ext cx="2402400" cy="52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title" idx="6" hasCustomPrompt="1"/>
          </p:nvPr>
        </p:nvSpPr>
        <p:spPr>
          <a:xfrm>
            <a:off x="6811678" y="1281700"/>
            <a:ext cx="859800" cy="451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9" name="Google Shape;69;p13"/>
          <p:cNvSpPr txBox="1">
            <a:spLocks noGrp="1"/>
          </p:cNvSpPr>
          <p:nvPr>
            <p:ph type="subTitle" idx="7"/>
          </p:nvPr>
        </p:nvSpPr>
        <p:spPr>
          <a:xfrm>
            <a:off x="6040375" y="1964788"/>
            <a:ext cx="2402400" cy="371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subTitle" idx="8"/>
          </p:nvPr>
        </p:nvSpPr>
        <p:spPr>
          <a:xfrm>
            <a:off x="6040376" y="2288400"/>
            <a:ext cx="2402400" cy="52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title" idx="9" hasCustomPrompt="1"/>
          </p:nvPr>
        </p:nvSpPr>
        <p:spPr>
          <a:xfrm>
            <a:off x="2848474" y="3078525"/>
            <a:ext cx="859800" cy="451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2" name="Google Shape;72;p13"/>
          <p:cNvSpPr txBox="1">
            <a:spLocks noGrp="1"/>
          </p:cNvSpPr>
          <p:nvPr>
            <p:ph type="subTitle" idx="13"/>
          </p:nvPr>
        </p:nvSpPr>
        <p:spPr>
          <a:xfrm>
            <a:off x="2077175" y="3746009"/>
            <a:ext cx="2402400" cy="371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subTitle" idx="14"/>
          </p:nvPr>
        </p:nvSpPr>
        <p:spPr>
          <a:xfrm>
            <a:off x="2077176" y="4051962"/>
            <a:ext cx="2402400" cy="52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74" name="Google Shape;74;p13"/>
          <p:cNvSpPr txBox="1">
            <a:spLocks noGrp="1"/>
          </p:cNvSpPr>
          <p:nvPr>
            <p:ph type="title" idx="15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>
            <a:endParaRPr/>
          </a:p>
        </p:txBody>
      </p:sp>
      <p:sp>
        <p:nvSpPr>
          <p:cNvPr id="75" name="Google Shape;75;p13"/>
          <p:cNvSpPr txBox="1">
            <a:spLocks noGrp="1"/>
          </p:cNvSpPr>
          <p:nvPr>
            <p:ph type="title" idx="16" hasCustomPrompt="1"/>
          </p:nvPr>
        </p:nvSpPr>
        <p:spPr>
          <a:xfrm>
            <a:off x="5467099" y="3078525"/>
            <a:ext cx="859800" cy="451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6" name="Google Shape;76;p13"/>
          <p:cNvSpPr txBox="1">
            <a:spLocks noGrp="1"/>
          </p:cNvSpPr>
          <p:nvPr>
            <p:ph type="subTitle" idx="17"/>
          </p:nvPr>
        </p:nvSpPr>
        <p:spPr>
          <a:xfrm>
            <a:off x="4695800" y="3746009"/>
            <a:ext cx="2402400" cy="371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subTitle" idx="18"/>
          </p:nvPr>
        </p:nvSpPr>
        <p:spPr>
          <a:xfrm>
            <a:off x="4695801" y="4051962"/>
            <a:ext cx="2402400" cy="52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78" name="Google Shape;78;p13"/>
          <p:cNvSpPr/>
          <p:nvPr/>
        </p:nvSpPr>
        <p:spPr>
          <a:xfrm>
            <a:off x="-485125" y="-239650"/>
            <a:ext cx="2591311" cy="2501667"/>
          </a:xfrm>
          <a:custGeom>
            <a:avLst/>
            <a:gdLst/>
            <a:ahLst/>
            <a:cxnLst/>
            <a:rect l="l" t="t" r="r" b="b"/>
            <a:pathLst>
              <a:path w="80808" h="68105" extrusionOk="0">
                <a:moveTo>
                  <a:pt x="1" y="1"/>
                </a:moveTo>
                <a:lnTo>
                  <a:pt x="1" y="58904"/>
                </a:lnTo>
                <a:cubicBezTo>
                  <a:pt x="3808" y="62876"/>
                  <a:pt x="8522" y="65892"/>
                  <a:pt x="13861" y="67293"/>
                </a:cubicBezTo>
                <a:cubicBezTo>
                  <a:pt x="15862" y="67817"/>
                  <a:pt x="17946" y="68105"/>
                  <a:pt x="20021" y="68105"/>
                </a:cubicBezTo>
                <a:cubicBezTo>
                  <a:pt x="22903" y="68105"/>
                  <a:pt x="25768" y="67550"/>
                  <a:pt x="28365" y="66304"/>
                </a:cubicBezTo>
                <a:cubicBezTo>
                  <a:pt x="32815" y="64178"/>
                  <a:pt x="36342" y="59844"/>
                  <a:pt x="36820" y="54932"/>
                </a:cubicBezTo>
                <a:cubicBezTo>
                  <a:pt x="37776" y="45175"/>
                  <a:pt x="27392" y="36655"/>
                  <a:pt x="29255" y="27030"/>
                </a:cubicBezTo>
                <a:cubicBezTo>
                  <a:pt x="30211" y="22151"/>
                  <a:pt x="34611" y="18163"/>
                  <a:pt x="39572" y="17718"/>
                </a:cubicBezTo>
                <a:cubicBezTo>
                  <a:pt x="39935" y="17686"/>
                  <a:pt x="40294" y="17670"/>
                  <a:pt x="40652" y="17670"/>
                </a:cubicBezTo>
                <a:cubicBezTo>
                  <a:pt x="48506" y="17670"/>
                  <a:pt x="55082" y="25145"/>
                  <a:pt x="63074" y="25728"/>
                </a:cubicBezTo>
                <a:cubicBezTo>
                  <a:pt x="63389" y="25751"/>
                  <a:pt x="63703" y="25762"/>
                  <a:pt x="64015" y="25762"/>
                </a:cubicBezTo>
                <a:cubicBezTo>
                  <a:pt x="71573" y="25762"/>
                  <a:pt x="78195" y="19175"/>
                  <a:pt x="79984" y="11752"/>
                </a:cubicBezTo>
                <a:cubicBezTo>
                  <a:pt x="80808" y="8274"/>
                  <a:pt x="80791" y="4665"/>
                  <a:pt x="80181" y="1155"/>
                </a:cubicBezTo>
                <a:cubicBezTo>
                  <a:pt x="80116" y="775"/>
                  <a:pt x="80050" y="380"/>
                  <a:pt x="79967" y="1"/>
                </a:cubicBezTo>
                <a:close/>
              </a:path>
            </a:pathLst>
          </a:custGeom>
          <a:solidFill>
            <a:srgbClr val="F4F4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13"/>
          <p:cNvSpPr/>
          <p:nvPr/>
        </p:nvSpPr>
        <p:spPr>
          <a:xfrm flipH="1">
            <a:off x="6877126" y="3464076"/>
            <a:ext cx="2840378" cy="1901028"/>
          </a:xfrm>
          <a:custGeom>
            <a:avLst/>
            <a:gdLst/>
            <a:ahLst/>
            <a:cxnLst/>
            <a:rect l="l" t="t" r="r" b="b"/>
            <a:pathLst>
              <a:path w="95163" h="57620" extrusionOk="0">
                <a:moveTo>
                  <a:pt x="12423" y="1"/>
                </a:moveTo>
                <a:cubicBezTo>
                  <a:pt x="7840" y="1"/>
                  <a:pt x="4431" y="2030"/>
                  <a:pt x="1797" y="6660"/>
                </a:cubicBezTo>
                <a:cubicBezTo>
                  <a:pt x="1121" y="7863"/>
                  <a:pt x="528" y="9066"/>
                  <a:pt x="0" y="10269"/>
                </a:cubicBezTo>
                <a:lnTo>
                  <a:pt x="0" y="57619"/>
                </a:lnTo>
                <a:lnTo>
                  <a:pt x="94586" y="57619"/>
                </a:lnTo>
                <a:cubicBezTo>
                  <a:pt x="95163" y="50994"/>
                  <a:pt x="93745" y="44270"/>
                  <a:pt x="90086" y="38732"/>
                </a:cubicBezTo>
                <a:cubicBezTo>
                  <a:pt x="87268" y="34447"/>
                  <a:pt x="82901" y="30838"/>
                  <a:pt x="77791" y="30376"/>
                </a:cubicBezTo>
                <a:cubicBezTo>
                  <a:pt x="77398" y="30340"/>
                  <a:pt x="77006" y="30323"/>
                  <a:pt x="76617" y="30323"/>
                </a:cubicBezTo>
                <a:cubicBezTo>
                  <a:pt x="71448" y="30323"/>
                  <a:pt x="66660" y="33354"/>
                  <a:pt x="62200" y="36128"/>
                </a:cubicBezTo>
                <a:cubicBezTo>
                  <a:pt x="58222" y="38603"/>
                  <a:pt x="53722" y="41020"/>
                  <a:pt x="49171" y="41020"/>
                </a:cubicBezTo>
                <a:cubicBezTo>
                  <a:pt x="48235" y="41020"/>
                  <a:pt x="47298" y="40918"/>
                  <a:pt x="46362" y="40693"/>
                </a:cubicBezTo>
                <a:cubicBezTo>
                  <a:pt x="39951" y="39144"/>
                  <a:pt x="36226" y="32453"/>
                  <a:pt x="34413" y="26108"/>
                </a:cubicBezTo>
                <a:cubicBezTo>
                  <a:pt x="32600" y="19762"/>
                  <a:pt x="31809" y="12873"/>
                  <a:pt x="27903" y="7550"/>
                </a:cubicBezTo>
                <a:cubicBezTo>
                  <a:pt x="25134" y="3792"/>
                  <a:pt x="20849" y="1304"/>
                  <a:pt x="16300" y="414"/>
                </a:cubicBezTo>
                <a:cubicBezTo>
                  <a:pt x="14921" y="142"/>
                  <a:pt x="13631" y="1"/>
                  <a:pt x="12423" y="1"/>
                </a:cubicBezTo>
                <a:close/>
              </a:path>
            </a:pathLst>
          </a:custGeom>
          <a:solidFill>
            <a:srgbClr val="F4F4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13"/>
          <p:cNvSpPr/>
          <p:nvPr/>
        </p:nvSpPr>
        <p:spPr>
          <a:xfrm>
            <a:off x="7200300" y="242200"/>
            <a:ext cx="258350" cy="257525"/>
          </a:xfrm>
          <a:custGeom>
            <a:avLst/>
            <a:gdLst/>
            <a:ahLst/>
            <a:cxnLst/>
            <a:rect l="l" t="t" r="r" b="b"/>
            <a:pathLst>
              <a:path w="10334" h="10301" extrusionOk="0">
                <a:moveTo>
                  <a:pt x="5330" y="1"/>
                </a:moveTo>
                <a:cubicBezTo>
                  <a:pt x="5030" y="1"/>
                  <a:pt x="4724" y="19"/>
                  <a:pt x="4417" y="47"/>
                </a:cubicBezTo>
                <a:cubicBezTo>
                  <a:pt x="4087" y="80"/>
                  <a:pt x="3840" y="476"/>
                  <a:pt x="3807" y="970"/>
                </a:cubicBezTo>
                <a:cubicBezTo>
                  <a:pt x="3774" y="1893"/>
                  <a:pt x="3758" y="2816"/>
                  <a:pt x="3741" y="3723"/>
                </a:cubicBezTo>
                <a:cubicBezTo>
                  <a:pt x="2818" y="3739"/>
                  <a:pt x="1895" y="3756"/>
                  <a:pt x="989" y="3805"/>
                </a:cubicBezTo>
                <a:cubicBezTo>
                  <a:pt x="511" y="3821"/>
                  <a:pt x="115" y="4069"/>
                  <a:pt x="66" y="4382"/>
                </a:cubicBezTo>
                <a:cubicBezTo>
                  <a:pt x="17" y="4926"/>
                  <a:pt x="0" y="5453"/>
                  <a:pt x="50" y="5931"/>
                </a:cubicBezTo>
                <a:cubicBezTo>
                  <a:pt x="83" y="6261"/>
                  <a:pt x="495" y="6508"/>
                  <a:pt x="1005" y="6524"/>
                </a:cubicBezTo>
                <a:cubicBezTo>
                  <a:pt x="1928" y="6557"/>
                  <a:pt x="2835" y="6574"/>
                  <a:pt x="3725" y="6590"/>
                </a:cubicBezTo>
                <a:cubicBezTo>
                  <a:pt x="3741" y="7513"/>
                  <a:pt x="3774" y="8420"/>
                  <a:pt x="3807" y="9326"/>
                </a:cubicBezTo>
                <a:cubicBezTo>
                  <a:pt x="3840" y="9821"/>
                  <a:pt x="4087" y="10216"/>
                  <a:pt x="4401" y="10249"/>
                </a:cubicBezTo>
                <a:cubicBezTo>
                  <a:pt x="4692" y="10284"/>
                  <a:pt x="4979" y="10301"/>
                  <a:pt x="5256" y="10301"/>
                </a:cubicBezTo>
                <a:cubicBezTo>
                  <a:pt x="5496" y="10301"/>
                  <a:pt x="5728" y="10289"/>
                  <a:pt x="5950" y="10266"/>
                </a:cubicBezTo>
                <a:cubicBezTo>
                  <a:pt x="6279" y="10233"/>
                  <a:pt x="6527" y="9821"/>
                  <a:pt x="6543" y="9326"/>
                </a:cubicBezTo>
                <a:cubicBezTo>
                  <a:pt x="6560" y="8387"/>
                  <a:pt x="6576" y="7480"/>
                  <a:pt x="6593" y="6590"/>
                </a:cubicBezTo>
                <a:cubicBezTo>
                  <a:pt x="7548" y="6590"/>
                  <a:pt x="8488" y="6574"/>
                  <a:pt x="9361" y="6541"/>
                </a:cubicBezTo>
                <a:cubicBezTo>
                  <a:pt x="9856" y="6524"/>
                  <a:pt x="10251" y="6261"/>
                  <a:pt x="10284" y="5948"/>
                </a:cubicBezTo>
                <a:cubicBezTo>
                  <a:pt x="10334" y="5453"/>
                  <a:pt x="10317" y="4942"/>
                  <a:pt x="10268" y="4398"/>
                </a:cubicBezTo>
                <a:cubicBezTo>
                  <a:pt x="10235" y="4085"/>
                  <a:pt x="9839" y="3821"/>
                  <a:pt x="9345" y="3805"/>
                </a:cubicBezTo>
                <a:cubicBezTo>
                  <a:pt x="8422" y="3756"/>
                  <a:pt x="7516" y="3739"/>
                  <a:pt x="6609" y="3723"/>
                </a:cubicBezTo>
                <a:cubicBezTo>
                  <a:pt x="6609" y="2767"/>
                  <a:pt x="6593" y="1844"/>
                  <a:pt x="6560" y="954"/>
                </a:cubicBezTo>
                <a:cubicBezTo>
                  <a:pt x="6527" y="459"/>
                  <a:pt x="6279" y="64"/>
                  <a:pt x="5966" y="31"/>
                </a:cubicBezTo>
                <a:cubicBezTo>
                  <a:pt x="5759" y="10"/>
                  <a:pt x="5546" y="1"/>
                  <a:pt x="533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13"/>
          <p:cNvSpPr/>
          <p:nvPr/>
        </p:nvSpPr>
        <p:spPr>
          <a:xfrm>
            <a:off x="8201675" y="539500"/>
            <a:ext cx="458200" cy="456875"/>
          </a:xfrm>
          <a:custGeom>
            <a:avLst/>
            <a:gdLst/>
            <a:ahLst/>
            <a:cxnLst/>
            <a:rect l="l" t="t" r="r" b="b"/>
            <a:pathLst>
              <a:path w="18328" h="18275" extrusionOk="0">
                <a:moveTo>
                  <a:pt x="9411" y="1002"/>
                </a:moveTo>
                <a:cubicBezTo>
                  <a:pt x="9774" y="1002"/>
                  <a:pt x="10120" y="1018"/>
                  <a:pt x="10449" y="1051"/>
                </a:cubicBezTo>
                <a:cubicBezTo>
                  <a:pt x="10664" y="1068"/>
                  <a:pt x="10960" y="1480"/>
                  <a:pt x="10993" y="2123"/>
                </a:cubicBezTo>
                <a:cubicBezTo>
                  <a:pt x="11043" y="3523"/>
                  <a:pt x="11076" y="5040"/>
                  <a:pt x="11092" y="6737"/>
                </a:cubicBezTo>
                <a:lnTo>
                  <a:pt x="11092" y="7232"/>
                </a:lnTo>
                <a:lnTo>
                  <a:pt x="11586" y="7248"/>
                </a:lnTo>
                <a:cubicBezTo>
                  <a:pt x="13086" y="7265"/>
                  <a:pt x="14619" y="7314"/>
                  <a:pt x="16168" y="7380"/>
                </a:cubicBezTo>
                <a:cubicBezTo>
                  <a:pt x="16827" y="7397"/>
                  <a:pt x="17207" y="7710"/>
                  <a:pt x="17223" y="7924"/>
                </a:cubicBezTo>
                <a:cubicBezTo>
                  <a:pt x="17305" y="8863"/>
                  <a:pt x="17322" y="9671"/>
                  <a:pt x="17256" y="10429"/>
                </a:cubicBezTo>
                <a:cubicBezTo>
                  <a:pt x="17239" y="10627"/>
                  <a:pt x="16811" y="10940"/>
                  <a:pt x="16185" y="10956"/>
                </a:cubicBezTo>
                <a:cubicBezTo>
                  <a:pt x="14784" y="11006"/>
                  <a:pt x="13268" y="11039"/>
                  <a:pt x="11570" y="11055"/>
                </a:cubicBezTo>
                <a:lnTo>
                  <a:pt x="11076" y="11055"/>
                </a:lnTo>
                <a:lnTo>
                  <a:pt x="11059" y="11550"/>
                </a:lnTo>
                <a:cubicBezTo>
                  <a:pt x="11043" y="13033"/>
                  <a:pt x="11010" y="14549"/>
                  <a:pt x="10960" y="16115"/>
                </a:cubicBezTo>
                <a:cubicBezTo>
                  <a:pt x="10944" y="16758"/>
                  <a:pt x="10647" y="17186"/>
                  <a:pt x="10433" y="17219"/>
                </a:cubicBezTo>
                <a:cubicBezTo>
                  <a:pt x="10124" y="17254"/>
                  <a:pt x="9803" y="17271"/>
                  <a:pt x="9465" y="17271"/>
                </a:cubicBezTo>
                <a:cubicBezTo>
                  <a:pt x="8992" y="17271"/>
                  <a:pt x="8485" y="17237"/>
                  <a:pt x="7928" y="17170"/>
                </a:cubicBezTo>
                <a:cubicBezTo>
                  <a:pt x="7730" y="17153"/>
                  <a:pt x="7433" y="16758"/>
                  <a:pt x="7400" y="16099"/>
                </a:cubicBezTo>
                <a:cubicBezTo>
                  <a:pt x="7334" y="14764"/>
                  <a:pt x="7301" y="13297"/>
                  <a:pt x="7268" y="11517"/>
                </a:cubicBezTo>
                <a:lnTo>
                  <a:pt x="7268" y="11039"/>
                </a:lnTo>
                <a:lnTo>
                  <a:pt x="6774" y="11022"/>
                </a:lnTo>
                <a:cubicBezTo>
                  <a:pt x="5274" y="11006"/>
                  <a:pt x="3758" y="10973"/>
                  <a:pt x="2192" y="10940"/>
                </a:cubicBezTo>
                <a:cubicBezTo>
                  <a:pt x="1549" y="10923"/>
                  <a:pt x="1121" y="10610"/>
                  <a:pt x="1088" y="10396"/>
                </a:cubicBezTo>
                <a:cubicBezTo>
                  <a:pt x="1006" y="9671"/>
                  <a:pt x="1022" y="8847"/>
                  <a:pt x="1137" y="7907"/>
                </a:cubicBezTo>
                <a:cubicBezTo>
                  <a:pt x="1154" y="7710"/>
                  <a:pt x="1549" y="7397"/>
                  <a:pt x="2209" y="7364"/>
                </a:cubicBezTo>
                <a:cubicBezTo>
                  <a:pt x="3544" y="7298"/>
                  <a:pt x="4994" y="7265"/>
                  <a:pt x="6790" y="7232"/>
                </a:cubicBezTo>
                <a:lnTo>
                  <a:pt x="7268" y="7232"/>
                </a:lnTo>
                <a:lnTo>
                  <a:pt x="7285" y="6737"/>
                </a:lnTo>
                <a:cubicBezTo>
                  <a:pt x="7301" y="5221"/>
                  <a:pt x="7334" y="3688"/>
                  <a:pt x="7400" y="2139"/>
                </a:cubicBezTo>
                <a:cubicBezTo>
                  <a:pt x="7433" y="1480"/>
                  <a:pt x="7746" y="1101"/>
                  <a:pt x="7944" y="1084"/>
                </a:cubicBezTo>
                <a:cubicBezTo>
                  <a:pt x="8472" y="1035"/>
                  <a:pt x="8966" y="1002"/>
                  <a:pt x="9411" y="1002"/>
                </a:cubicBezTo>
                <a:close/>
                <a:moveTo>
                  <a:pt x="9413" y="0"/>
                </a:moveTo>
                <a:cubicBezTo>
                  <a:pt x="8929" y="0"/>
                  <a:pt x="8415" y="25"/>
                  <a:pt x="7862" y="79"/>
                </a:cubicBezTo>
                <a:cubicBezTo>
                  <a:pt x="7071" y="145"/>
                  <a:pt x="6444" y="1002"/>
                  <a:pt x="6395" y="2090"/>
                </a:cubicBezTo>
                <a:cubicBezTo>
                  <a:pt x="6345" y="3491"/>
                  <a:pt x="6312" y="4875"/>
                  <a:pt x="6280" y="6243"/>
                </a:cubicBezTo>
                <a:cubicBezTo>
                  <a:pt x="4697" y="6259"/>
                  <a:pt x="3379" y="6309"/>
                  <a:pt x="2159" y="6358"/>
                </a:cubicBezTo>
                <a:cubicBezTo>
                  <a:pt x="1071" y="6408"/>
                  <a:pt x="231" y="7017"/>
                  <a:pt x="132" y="7792"/>
                </a:cubicBezTo>
                <a:cubicBezTo>
                  <a:pt x="17" y="8814"/>
                  <a:pt x="0" y="9704"/>
                  <a:pt x="99" y="10511"/>
                </a:cubicBezTo>
                <a:cubicBezTo>
                  <a:pt x="182" y="11303"/>
                  <a:pt x="1055" y="11912"/>
                  <a:pt x="2176" y="11945"/>
                </a:cubicBezTo>
                <a:cubicBezTo>
                  <a:pt x="3560" y="11978"/>
                  <a:pt x="4928" y="12011"/>
                  <a:pt x="6280" y="12028"/>
                </a:cubicBezTo>
                <a:cubicBezTo>
                  <a:pt x="6296" y="13593"/>
                  <a:pt x="6345" y="14912"/>
                  <a:pt x="6395" y="16148"/>
                </a:cubicBezTo>
                <a:cubicBezTo>
                  <a:pt x="6444" y="17236"/>
                  <a:pt x="7038" y="18076"/>
                  <a:pt x="7829" y="18175"/>
                </a:cubicBezTo>
                <a:cubicBezTo>
                  <a:pt x="8389" y="18241"/>
                  <a:pt x="8933" y="18274"/>
                  <a:pt x="9427" y="18274"/>
                </a:cubicBezTo>
                <a:cubicBezTo>
                  <a:pt x="9823" y="18274"/>
                  <a:pt x="10186" y="18258"/>
                  <a:pt x="10548" y="18208"/>
                </a:cubicBezTo>
                <a:cubicBezTo>
                  <a:pt x="11339" y="18126"/>
                  <a:pt x="11949" y="17252"/>
                  <a:pt x="11966" y="16131"/>
                </a:cubicBezTo>
                <a:cubicBezTo>
                  <a:pt x="12015" y="14747"/>
                  <a:pt x="12031" y="13396"/>
                  <a:pt x="12064" y="12061"/>
                </a:cubicBezTo>
                <a:cubicBezTo>
                  <a:pt x="13581" y="12044"/>
                  <a:pt x="14949" y="12011"/>
                  <a:pt x="16218" y="11962"/>
                </a:cubicBezTo>
                <a:cubicBezTo>
                  <a:pt x="17322" y="11912"/>
                  <a:pt x="18179" y="11303"/>
                  <a:pt x="18261" y="10511"/>
                </a:cubicBezTo>
                <a:cubicBezTo>
                  <a:pt x="18327" y="9704"/>
                  <a:pt x="18311" y="8830"/>
                  <a:pt x="18228" y="7825"/>
                </a:cubicBezTo>
                <a:cubicBezTo>
                  <a:pt x="18162" y="7034"/>
                  <a:pt x="17305" y="6408"/>
                  <a:pt x="16218" y="6375"/>
                </a:cubicBezTo>
                <a:cubicBezTo>
                  <a:pt x="14817" y="6309"/>
                  <a:pt x="13449" y="6276"/>
                  <a:pt x="12081" y="6243"/>
                </a:cubicBezTo>
                <a:cubicBezTo>
                  <a:pt x="12081" y="4727"/>
                  <a:pt x="12048" y="3359"/>
                  <a:pt x="11998" y="2090"/>
                </a:cubicBezTo>
                <a:cubicBezTo>
                  <a:pt x="11949" y="985"/>
                  <a:pt x="11339" y="128"/>
                  <a:pt x="10548" y="46"/>
                </a:cubicBezTo>
                <a:cubicBezTo>
                  <a:pt x="10185" y="16"/>
                  <a:pt x="9809" y="0"/>
                  <a:pt x="9413" y="0"/>
                </a:cubicBezTo>
                <a:close/>
              </a:path>
            </a:pathLst>
          </a:custGeom>
          <a:solidFill>
            <a:srgbClr val="DD44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TITLE_AND_BODY_1_1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5"/>
          <p:cNvSpPr txBox="1">
            <a:spLocks noGrp="1"/>
          </p:cNvSpPr>
          <p:nvPr>
            <p:ph type="title"/>
          </p:nvPr>
        </p:nvSpPr>
        <p:spPr>
          <a:xfrm>
            <a:off x="2994637" y="1254725"/>
            <a:ext cx="5208300" cy="16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10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5"/>
          <p:cNvSpPr txBox="1">
            <a:spLocks noGrp="1"/>
          </p:cNvSpPr>
          <p:nvPr>
            <p:ph type="body" idx="1"/>
          </p:nvPr>
        </p:nvSpPr>
        <p:spPr>
          <a:xfrm>
            <a:off x="2994625" y="3063346"/>
            <a:ext cx="5208300" cy="713400"/>
          </a:xfrm>
          <a:prstGeom prst="rect">
            <a:avLst/>
          </a:prstGeom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 sz="16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90" name="Google Shape;90;p15"/>
          <p:cNvSpPr/>
          <p:nvPr/>
        </p:nvSpPr>
        <p:spPr>
          <a:xfrm rot="10800000">
            <a:off x="6633950" y="2473025"/>
            <a:ext cx="3052926" cy="2752293"/>
          </a:xfrm>
          <a:custGeom>
            <a:avLst/>
            <a:gdLst/>
            <a:ahLst/>
            <a:cxnLst/>
            <a:rect l="l" t="t" r="r" b="b"/>
            <a:pathLst>
              <a:path w="80808" h="68105" extrusionOk="0">
                <a:moveTo>
                  <a:pt x="1" y="1"/>
                </a:moveTo>
                <a:lnTo>
                  <a:pt x="1" y="58904"/>
                </a:lnTo>
                <a:cubicBezTo>
                  <a:pt x="3808" y="62876"/>
                  <a:pt x="8522" y="65892"/>
                  <a:pt x="13861" y="67293"/>
                </a:cubicBezTo>
                <a:cubicBezTo>
                  <a:pt x="15862" y="67817"/>
                  <a:pt x="17946" y="68105"/>
                  <a:pt x="20021" y="68105"/>
                </a:cubicBezTo>
                <a:cubicBezTo>
                  <a:pt x="22903" y="68105"/>
                  <a:pt x="25768" y="67550"/>
                  <a:pt x="28365" y="66304"/>
                </a:cubicBezTo>
                <a:cubicBezTo>
                  <a:pt x="32815" y="64178"/>
                  <a:pt x="36342" y="59844"/>
                  <a:pt x="36820" y="54932"/>
                </a:cubicBezTo>
                <a:cubicBezTo>
                  <a:pt x="37776" y="45175"/>
                  <a:pt x="27392" y="36655"/>
                  <a:pt x="29255" y="27030"/>
                </a:cubicBezTo>
                <a:cubicBezTo>
                  <a:pt x="30211" y="22151"/>
                  <a:pt x="34611" y="18163"/>
                  <a:pt x="39572" y="17718"/>
                </a:cubicBezTo>
                <a:cubicBezTo>
                  <a:pt x="39935" y="17686"/>
                  <a:pt x="40294" y="17670"/>
                  <a:pt x="40652" y="17670"/>
                </a:cubicBezTo>
                <a:cubicBezTo>
                  <a:pt x="48506" y="17670"/>
                  <a:pt x="55082" y="25145"/>
                  <a:pt x="63074" y="25728"/>
                </a:cubicBezTo>
                <a:cubicBezTo>
                  <a:pt x="63389" y="25751"/>
                  <a:pt x="63703" y="25762"/>
                  <a:pt x="64015" y="25762"/>
                </a:cubicBezTo>
                <a:cubicBezTo>
                  <a:pt x="71573" y="25762"/>
                  <a:pt x="78195" y="19175"/>
                  <a:pt x="79984" y="11752"/>
                </a:cubicBezTo>
                <a:cubicBezTo>
                  <a:pt x="80808" y="8274"/>
                  <a:pt x="80791" y="4665"/>
                  <a:pt x="80181" y="1155"/>
                </a:cubicBezTo>
                <a:cubicBezTo>
                  <a:pt x="80116" y="775"/>
                  <a:pt x="80050" y="380"/>
                  <a:pt x="79967" y="1"/>
                </a:cubicBezTo>
                <a:close/>
              </a:path>
            </a:pathLst>
          </a:custGeom>
          <a:solidFill>
            <a:srgbClr val="F4F4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15"/>
          <p:cNvSpPr/>
          <p:nvPr/>
        </p:nvSpPr>
        <p:spPr>
          <a:xfrm>
            <a:off x="449475" y="539500"/>
            <a:ext cx="258350" cy="257525"/>
          </a:xfrm>
          <a:custGeom>
            <a:avLst/>
            <a:gdLst/>
            <a:ahLst/>
            <a:cxnLst/>
            <a:rect l="l" t="t" r="r" b="b"/>
            <a:pathLst>
              <a:path w="10334" h="10301" extrusionOk="0">
                <a:moveTo>
                  <a:pt x="5330" y="1"/>
                </a:moveTo>
                <a:cubicBezTo>
                  <a:pt x="5030" y="1"/>
                  <a:pt x="4724" y="19"/>
                  <a:pt x="4417" y="47"/>
                </a:cubicBezTo>
                <a:cubicBezTo>
                  <a:pt x="4087" y="80"/>
                  <a:pt x="3840" y="476"/>
                  <a:pt x="3807" y="970"/>
                </a:cubicBezTo>
                <a:cubicBezTo>
                  <a:pt x="3774" y="1893"/>
                  <a:pt x="3758" y="2816"/>
                  <a:pt x="3741" y="3723"/>
                </a:cubicBezTo>
                <a:cubicBezTo>
                  <a:pt x="2818" y="3739"/>
                  <a:pt x="1895" y="3756"/>
                  <a:pt x="989" y="3805"/>
                </a:cubicBezTo>
                <a:cubicBezTo>
                  <a:pt x="511" y="3821"/>
                  <a:pt x="115" y="4069"/>
                  <a:pt x="66" y="4382"/>
                </a:cubicBezTo>
                <a:cubicBezTo>
                  <a:pt x="17" y="4926"/>
                  <a:pt x="0" y="5453"/>
                  <a:pt x="50" y="5931"/>
                </a:cubicBezTo>
                <a:cubicBezTo>
                  <a:pt x="83" y="6261"/>
                  <a:pt x="495" y="6508"/>
                  <a:pt x="1005" y="6524"/>
                </a:cubicBezTo>
                <a:cubicBezTo>
                  <a:pt x="1928" y="6557"/>
                  <a:pt x="2835" y="6574"/>
                  <a:pt x="3725" y="6590"/>
                </a:cubicBezTo>
                <a:cubicBezTo>
                  <a:pt x="3741" y="7513"/>
                  <a:pt x="3774" y="8420"/>
                  <a:pt x="3807" y="9326"/>
                </a:cubicBezTo>
                <a:cubicBezTo>
                  <a:pt x="3840" y="9821"/>
                  <a:pt x="4087" y="10216"/>
                  <a:pt x="4401" y="10249"/>
                </a:cubicBezTo>
                <a:cubicBezTo>
                  <a:pt x="4692" y="10284"/>
                  <a:pt x="4979" y="10301"/>
                  <a:pt x="5256" y="10301"/>
                </a:cubicBezTo>
                <a:cubicBezTo>
                  <a:pt x="5496" y="10301"/>
                  <a:pt x="5728" y="10289"/>
                  <a:pt x="5950" y="10266"/>
                </a:cubicBezTo>
                <a:cubicBezTo>
                  <a:pt x="6279" y="10233"/>
                  <a:pt x="6527" y="9821"/>
                  <a:pt x="6543" y="9326"/>
                </a:cubicBezTo>
                <a:cubicBezTo>
                  <a:pt x="6560" y="8387"/>
                  <a:pt x="6576" y="7480"/>
                  <a:pt x="6593" y="6590"/>
                </a:cubicBezTo>
                <a:cubicBezTo>
                  <a:pt x="7548" y="6590"/>
                  <a:pt x="8488" y="6574"/>
                  <a:pt x="9361" y="6541"/>
                </a:cubicBezTo>
                <a:cubicBezTo>
                  <a:pt x="9856" y="6524"/>
                  <a:pt x="10251" y="6261"/>
                  <a:pt x="10284" y="5948"/>
                </a:cubicBezTo>
                <a:cubicBezTo>
                  <a:pt x="10334" y="5453"/>
                  <a:pt x="10317" y="4942"/>
                  <a:pt x="10268" y="4398"/>
                </a:cubicBezTo>
                <a:cubicBezTo>
                  <a:pt x="10235" y="4085"/>
                  <a:pt x="9839" y="3821"/>
                  <a:pt x="9345" y="3805"/>
                </a:cubicBezTo>
                <a:cubicBezTo>
                  <a:pt x="8422" y="3756"/>
                  <a:pt x="7516" y="3739"/>
                  <a:pt x="6609" y="3723"/>
                </a:cubicBezTo>
                <a:cubicBezTo>
                  <a:pt x="6609" y="2767"/>
                  <a:pt x="6593" y="1844"/>
                  <a:pt x="6560" y="954"/>
                </a:cubicBezTo>
                <a:cubicBezTo>
                  <a:pt x="6527" y="459"/>
                  <a:pt x="6279" y="64"/>
                  <a:pt x="5966" y="31"/>
                </a:cubicBezTo>
                <a:cubicBezTo>
                  <a:pt x="5759" y="10"/>
                  <a:pt x="5546" y="1"/>
                  <a:pt x="533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10_1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>
            <a:spLocks noGrp="1"/>
          </p:cNvSpPr>
          <p:nvPr>
            <p:ph type="pic" idx="2"/>
          </p:nvPr>
        </p:nvSpPr>
        <p:spPr>
          <a:xfrm>
            <a:off x="1477175" y="1583775"/>
            <a:ext cx="3074100" cy="1729200"/>
          </a:xfrm>
          <a:prstGeom prst="rect">
            <a:avLst/>
          </a:prstGeom>
          <a:noFill/>
          <a:ln>
            <a:noFill/>
          </a:ln>
        </p:spPr>
      </p:sp>
      <p:sp>
        <p:nvSpPr>
          <p:cNvPr id="94" name="Google Shape;94;p16"/>
          <p:cNvSpPr txBox="1">
            <a:spLocks noGrp="1"/>
          </p:cNvSpPr>
          <p:nvPr>
            <p:ph type="subTitle" idx="1"/>
          </p:nvPr>
        </p:nvSpPr>
        <p:spPr>
          <a:xfrm>
            <a:off x="5455625" y="2221500"/>
            <a:ext cx="2958900" cy="110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95" name="Google Shape;95;p16"/>
          <p:cNvSpPr txBox="1">
            <a:spLocks noGrp="1"/>
          </p:cNvSpPr>
          <p:nvPr>
            <p:ph type="title"/>
          </p:nvPr>
        </p:nvSpPr>
        <p:spPr>
          <a:xfrm>
            <a:off x="5455636" y="1559761"/>
            <a:ext cx="2958900" cy="59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endParaRPr/>
          </a:p>
        </p:txBody>
      </p:sp>
      <p:sp>
        <p:nvSpPr>
          <p:cNvPr id="96" name="Google Shape;96;p16"/>
          <p:cNvSpPr/>
          <p:nvPr/>
        </p:nvSpPr>
        <p:spPr>
          <a:xfrm flipH="1">
            <a:off x="5401035" y="3820825"/>
            <a:ext cx="3810089" cy="1378126"/>
          </a:xfrm>
          <a:custGeom>
            <a:avLst/>
            <a:gdLst/>
            <a:ahLst/>
            <a:cxnLst/>
            <a:rect l="l" t="t" r="r" b="b"/>
            <a:pathLst>
              <a:path w="95163" h="57620" extrusionOk="0">
                <a:moveTo>
                  <a:pt x="12423" y="1"/>
                </a:moveTo>
                <a:cubicBezTo>
                  <a:pt x="7840" y="1"/>
                  <a:pt x="4431" y="2030"/>
                  <a:pt x="1797" y="6660"/>
                </a:cubicBezTo>
                <a:cubicBezTo>
                  <a:pt x="1121" y="7863"/>
                  <a:pt x="528" y="9066"/>
                  <a:pt x="0" y="10269"/>
                </a:cubicBezTo>
                <a:lnTo>
                  <a:pt x="0" y="57619"/>
                </a:lnTo>
                <a:lnTo>
                  <a:pt x="94586" y="57619"/>
                </a:lnTo>
                <a:cubicBezTo>
                  <a:pt x="95163" y="50994"/>
                  <a:pt x="93745" y="44270"/>
                  <a:pt x="90086" y="38732"/>
                </a:cubicBezTo>
                <a:cubicBezTo>
                  <a:pt x="87268" y="34447"/>
                  <a:pt x="82901" y="30838"/>
                  <a:pt x="77791" y="30376"/>
                </a:cubicBezTo>
                <a:cubicBezTo>
                  <a:pt x="77398" y="30340"/>
                  <a:pt x="77006" y="30323"/>
                  <a:pt x="76617" y="30323"/>
                </a:cubicBezTo>
                <a:cubicBezTo>
                  <a:pt x="71448" y="30323"/>
                  <a:pt x="66660" y="33354"/>
                  <a:pt x="62200" y="36128"/>
                </a:cubicBezTo>
                <a:cubicBezTo>
                  <a:pt x="58222" y="38603"/>
                  <a:pt x="53722" y="41020"/>
                  <a:pt x="49171" y="41020"/>
                </a:cubicBezTo>
                <a:cubicBezTo>
                  <a:pt x="48235" y="41020"/>
                  <a:pt x="47298" y="40918"/>
                  <a:pt x="46362" y="40693"/>
                </a:cubicBezTo>
                <a:cubicBezTo>
                  <a:pt x="39951" y="39144"/>
                  <a:pt x="36226" y="32453"/>
                  <a:pt x="34413" y="26108"/>
                </a:cubicBezTo>
                <a:cubicBezTo>
                  <a:pt x="32600" y="19762"/>
                  <a:pt x="31809" y="12873"/>
                  <a:pt x="27903" y="7550"/>
                </a:cubicBezTo>
                <a:cubicBezTo>
                  <a:pt x="25134" y="3792"/>
                  <a:pt x="20849" y="1304"/>
                  <a:pt x="16300" y="414"/>
                </a:cubicBezTo>
                <a:cubicBezTo>
                  <a:pt x="14921" y="142"/>
                  <a:pt x="13631" y="1"/>
                  <a:pt x="12423" y="1"/>
                </a:cubicBezTo>
                <a:close/>
              </a:path>
            </a:pathLst>
          </a:custGeom>
          <a:solidFill>
            <a:srgbClr val="F4F4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16"/>
          <p:cNvSpPr/>
          <p:nvPr/>
        </p:nvSpPr>
        <p:spPr>
          <a:xfrm>
            <a:off x="8357900" y="655325"/>
            <a:ext cx="258350" cy="257525"/>
          </a:xfrm>
          <a:custGeom>
            <a:avLst/>
            <a:gdLst/>
            <a:ahLst/>
            <a:cxnLst/>
            <a:rect l="l" t="t" r="r" b="b"/>
            <a:pathLst>
              <a:path w="10334" h="10301" extrusionOk="0">
                <a:moveTo>
                  <a:pt x="5330" y="1"/>
                </a:moveTo>
                <a:cubicBezTo>
                  <a:pt x="5030" y="1"/>
                  <a:pt x="4724" y="19"/>
                  <a:pt x="4417" y="47"/>
                </a:cubicBezTo>
                <a:cubicBezTo>
                  <a:pt x="4087" y="80"/>
                  <a:pt x="3840" y="476"/>
                  <a:pt x="3807" y="970"/>
                </a:cubicBezTo>
                <a:cubicBezTo>
                  <a:pt x="3774" y="1893"/>
                  <a:pt x="3758" y="2816"/>
                  <a:pt x="3741" y="3723"/>
                </a:cubicBezTo>
                <a:cubicBezTo>
                  <a:pt x="2818" y="3739"/>
                  <a:pt x="1895" y="3756"/>
                  <a:pt x="989" y="3805"/>
                </a:cubicBezTo>
                <a:cubicBezTo>
                  <a:pt x="511" y="3821"/>
                  <a:pt x="115" y="4069"/>
                  <a:pt x="66" y="4382"/>
                </a:cubicBezTo>
                <a:cubicBezTo>
                  <a:pt x="17" y="4926"/>
                  <a:pt x="0" y="5453"/>
                  <a:pt x="50" y="5931"/>
                </a:cubicBezTo>
                <a:cubicBezTo>
                  <a:pt x="83" y="6261"/>
                  <a:pt x="495" y="6508"/>
                  <a:pt x="1005" y="6524"/>
                </a:cubicBezTo>
                <a:cubicBezTo>
                  <a:pt x="1928" y="6557"/>
                  <a:pt x="2835" y="6574"/>
                  <a:pt x="3725" y="6590"/>
                </a:cubicBezTo>
                <a:cubicBezTo>
                  <a:pt x="3741" y="7513"/>
                  <a:pt x="3774" y="8420"/>
                  <a:pt x="3807" y="9326"/>
                </a:cubicBezTo>
                <a:cubicBezTo>
                  <a:pt x="3840" y="9821"/>
                  <a:pt x="4087" y="10216"/>
                  <a:pt x="4401" y="10249"/>
                </a:cubicBezTo>
                <a:cubicBezTo>
                  <a:pt x="4692" y="10284"/>
                  <a:pt x="4979" y="10301"/>
                  <a:pt x="5256" y="10301"/>
                </a:cubicBezTo>
                <a:cubicBezTo>
                  <a:pt x="5496" y="10301"/>
                  <a:pt x="5728" y="10289"/>
                  <a:pt x="5950" y="10266"/>
                </a:cubicBezTo>
                <a:cubicBezTo>
                  <a:pt x="6279" y="10233"/>
                  <a:pt x="6527" y="9821"/>
                  <a:pt x="6543" y="9326"/>
                </a:cubicBezTo>
                <a:cubicBezTo>
                  <a:pt x="6560" y="8387"/>
                  <a:pt x="6576" y="7480"/>
                  <a:pt x="6593" y="6590"/>
                </a:cubicBezTo>
                <a:cubicBezTo>
                  <a:pt x="7548" y="6590"/>
                  <a:pt x="8488" y="6574"/>
                  <a:pt x="9361" y="6541"/>
                </a:cubicBezTo>
                <a:cubicBezTo>
                  <a:pt x="9856" y="6524"/>
                  <a:pt x="10251" y="6261"/>
                  <a:pt x="10284" y="5948"/>
                </a:cubicBezTo>
                <a:cubicBezTo>
                  <a:pt x="10334" y="5453"/>
                  <a:pt x="10317" y="4942"/>
                  <a:pt x="10268" y="4398"/>
                </a:cubicBezTo>
                <a:cubicBezTo>
                  <a:pt x="10235" y="4085"/>
                  <a:pt x="9839" y="3821"/>
                  <a:pt x="9345" y="3805"/>
                </a:cubicBezTo>
                <a:cubicBezTo>
                  <a:pt x="8422" y="3756"/>
                  <a:pt x="7516" y="3739"/>
                  <a:pt x="6609" y="3723"/>
                </a:cubicBezTo>
                <a:cubicBezTo>
                  <a:pt x="6609" y="2767"/>
                  <a:pt x="6593" y="1844"/>
                  <a:pt x="6560" y="954"/>
                </a:cubicBezTo>
                <a:cubicBezTo>
                  <a:pt x="6527" y="459"/>
                  <a:pt x="6279" y="64"/>
                  <a:pt x="5966" y="31"/>
                </a:cubicBezTo>
                <a:cubicBezTo>
                  <a:pt x="5759" y="10"/>
                  <a:pt x="5546" y="1"/>
                  <a:pt x="533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16"/>
          <p:cNvSpPr/>
          <p:nvPr/>
        </p:nvSpPr>
        <p:spPr>
          <a:xfrm>
            <a:off x="1380913" y="4479800"/>
            <a:ext cx="258350" cy="257525"/>
          </a:xfrm>
          <a:custGeom>
            <a:avLst/>
            <a:gdLst/>
            <a:ahLst/>
            <a:cxnLst/>
            <a:rect l="l" t="t" r="r" b="b"/>
            <a:pathLst>
              <a:path w="10334" h="10301" extrusionOk="0">
                <a:moveTo>
                  <a:pt x="5330" y="1"/>
                </a:moveTo>
                <a:cubicBezTo>
                  <a:pt x="5030" y="1"/>
                  <a:pt x="4724" y="19"/>
                  <a:pt x="4417" y="47"/>
                </a:cubicBezTo>
                <a:cubicBezTo>
                  <a:pt x="4087" y="80"/>
                  <a:pt x="3840" y="476"/>
                  <a:pt x="3807" y="970"/>
                </a:cubicBezTo>
                <a:cubicBezTo>
                  <a:pt x="3774" y="1893"/>
                  <a:pt x="3758" y="2816"/>
                  <a:pt x="3741" y="3723"/>
                </a:cubicBezTo>
                <a:cubicBezTo>
                  <a:pt x="2818" y="3739"/>
                  <a:pt x="1895" y="3756"/>
                  <a:pt x="989" y="3805"/>
                </a:cubicBezTo>
                <a:cubicBezTo>
                  <a:pt x="511" y="3821"/>
                  <a:pt x="115" y="4069"/>
                  <a:pt x="66" y="4382"/>
                </a:cubicBezTo>
                <a:cubicBezTo>
                  <a:pt x="17" y="4926"/>
                  <a:pt x="0" y="5453"/>
                  <a:pt x="50" y="5931"/>
                </a:cubicBezTo>
                <a:cubicBezTo>
                  <a:pt x="83" y="6261"/>
                  <a:pt x="495" y="6508"/>
                  <a:pt x="1005" y="6524"/>
                </a:cubicBezTo>
                <a:cubicBezTo>
                  <a:pt x="1928" y="6557"/>
                  <a:pt x="2835" y="6574"/>
                  <a:pt x="3725" y="6590"/>
                </a:cubicBezTo>
                <a:cubicBezTo>
                  <a:pt x="3741" y="7513"/>
                  <a:pt x="3774" y="8420"/>
                  <a:pt x="3807" y="9326"/>
                </a:cubicBezTo>
                <a:cubicBezTo>
                  <a:pt x="3840" y="9821"/>
                  <a:pt x="4087" y="10216"/>
                  <a:pt x="4401" y="10249"/>
                </a:cubicBezTo>
                <a:cubicBezTo>
                  <a:pt x="4692" y="10284"/>
                  <a:pt x="4979" y="10301"/>
                  <a:pt x="5256" y="10301"/>
                </a:cubicBezTo>
                <a:cubicBezTo>
                  <a:pt x="5496" y="10301"/>
                  <a:pt x="5728" y="10289"/>
                  <a:pt x="5950" y="10266"/>
                </a:cubicBezTo>
                <a:cubicBezTo>
                  <a:pt x="6279" y="10233"/>
                  <a:pt x="6527" y="9821"/>
                  <a:pt x="6543" y="9326"/>
                </a:cubicBezTo>
                <a:cubicBezTo>
                  <a:pt x="6560" y="8387"/>
                  <a:pt x="6576" y="7480"/>
                  <a:pt x="6593" y="6590"/>
                </a:cubicBezTo>
                <a:cubicBezTo>
                  <a:pt x="7548" y="6590"/>
                  <a:pt x="8488" y="6574"/>
                  <a:pt x="9361" y="6541"/>
                </a:cubicBezTo>
                <a:cubicBezTo>
                  <a:pt x="9856" y="6524"/>
                  <a:pt x="10251" y="6261"/>
                  <a:pt x="10284" y="5948"/>
                </a:cubicBezTo>
                <a:cubicBezTo>
                  <a:pt x="10334" y="5453"/>
                  <a:pt x="10317" y="4942"/>
                  <a:pt x="10268" y="4398"/>
                </a:cubicBezTo>
                <a:cubicBezTo>
                  <a:pt x="10235" y="4085"/>
                  <a:pt x="9839" y="3821"/>
                  <a:pt x="9345" y="3805"/>
                </a:cubicBezTo>
                <a:cubicBezTo>
                  <a:pt x="8422" y="3756"/>
                  <a:pt x="7516" y="3739"/>
                  <a:pt x="6609" y="3723"/>
                </a:cubicBezTo>
                <a:cubicBezTo>
                  <a:pt x="6609" y="2767"/>
                  <a:pt x="6593" y="1844"/>
                  <a:pt x="6560" y="954"/>
                </a:cubicBezTo>
                <a:cubicBezTo>
                  <a:pt x="6527" y="459"/>
                  <a:pt x="6279" y="64"/>
                  <a:pt x="5966" y="31"/>
                </a:cubicBezTo>
                <a:cubicBezTo>
                  <a:pt x="5759" y="10"/>
                  <a:pt x="5546" y="1"/>
                  <a:pt x="533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16"/>
          <p:cNvSpPr/>
          <p:nvPr/>
        </p:nvSpPr>
        <p:spPr>
          <a:xfrm>
            <a:off x="-96347" y="4283275"/>
            <a:ext cx="2611749" cy="944680"/>
          </a:xfrm>
          <a:custGeom>
            <a:avLst/>
            <a:gdLst/>
            <a:ahLst/>
            <a:cxnLst/>
            <a:rect l="l" t="t" r="r" b="b"/>
            <a:pathLst>
              <a:path w="95163" h="57620" extrusionOk="0">
                <a:moveTo>
                  <a:pt x="12423" y="1"/>
                </a:moveTo>
                <a:cubicBezTo>
                  <a:pt x="7840" y="1"/>
                  <a:pt x="4431" y="2030"/>
                  <a:pt x="1797" y="6660"/>
                </a:cubicBezTo>
                <a:cubicBezTo>
                  <a:pt x="1121" y="7863"/>
                  <a:pt x="528" y="9066"/>
                  <a:pt x="0" y="10269"/>
                </a:cubicBezTo>
                <a:lnTo>
                  <a:pt x="0" y="57619"/>
                </a:lnTo>
                <a:lnTo>
                  <a:pt x="94586" y="57619"/>
                </a:lnTo>
                <a:cubicBezTo>
                  <a:pt x="95163" y="50994"/>
                  <a:pt x="93745" y="44270"/>
                  <a:pt x="90086" y="38732"/>
                </a:cubicBezTo>
                <a:cubicBezTo>
                  <a:pt x="87268" y="34447"/>
                  <a:pt x="82901" y="30838"/>
                  <a:pt x="77791" y="30376"/>
                </a:cubicBezTo>
                <a:cubicBezTo>
                  <a:pt x="77398" y="30340"/>
                  <a:pt x="77006" y="30323"/>
                  <a:pt x="76617" y="30323"/>
                </a:cubicBezTo>
                <a:cubicBezTo>
                  <a:pt x="71448" y="30323"/>
                  <a:pt x="66660" y="33354"/>
                  <a:pt x="62200" y="36128"/>
                </a:cubicBezTo>
                <a:cubicBezTo>
                  <a:pt x="58222" y="38603"/>
                  <a:pt x="53722" y="41020"/>
                  <a:pt x="49171" y="41020"/>
                </a:cubicBezTo>
                <a:cubicBezTo>
                  <a:pt x="48235" y="41020"/>
                  <a:pt x="47298" y="40918"/>
                  <a:pt x="46362" y="40693"/>
                </a:cubicBezTo>
                <a:cubicBezTo>
                  <a:pt x="39951" y="39144"/>
                  <a:pt x="36226" y="32453"/>
                  <a:pt x="34413" y="26108"/>
                </a:cubicBezTo>
                <a:cubicBezTo>
                  <a:pt x="32600" y="19762"/>
                  <a:pt x="31809" y="12873"/>
                  <a:pt x="27903" y="7550"/>
                </a:cubicBezTo>
                <a:cubicBezTo>
                  <a:pt x="25134" y="3792"/>
                  <a:pt x="20849" y="1304"/>
                  <a:pt x="16300" y="414"/>
                </a:cubicBezTo>
                <a:cubicBezTo>
                  <a:pt x="14921" y="142"/>
                  <a:pt x="13631" y="1"/>
                  <a:pt x="12423" y="1"/>
                </a:cubicBezTo>
                <a:close/>
              </a:path>
            </a:pathLst>
          </a:custGeom>
          <a:solidFill>
            <a:srgbClr val="F4F4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16"/>
          <p:cNvSpPr/>
          <p:nvPr/>
        </p:nvSpPr>
        <p:spPr>
          <a:xfrm>
            <a:off x="6673225" y="311063"/>
            <a:ext cx="458200" cy="456875"/>
          </a:xfrm>
          <a:custGeom>
            <a:avLst/>
            <a:gdLst/>
            <a:ahLst/>
            <a:cxnLst/>
            <a:rect l="l" t="t" r="r" b="b"/>
            <a:pathLst>
              <a:path w="18328" h="18275" extrusionOk="0">
                <a:moveTo>
                  <a:pt x="9411" y="1002"/>
                </a:moveTo>
                <a:cubicBezTo>
                  <a:pt x="9774" y="1002"/>
                  <a:pt x="10120" y="1018"/>
                  <a:pt x="10449" y="1051"/>
                </a:cubicBezTo>
                <a:cubicBezTo>
                  <a:pt x="10664" y="1068"/>
                  <a:pt x="10960" y="1480"/>
                  <a:pt x="10993" y="2123"/>
                </a:cubicBezTo>
                <a:cubicBezTo>
                  <a:pt x="11043" y="3523"/>
                  <a:pt x="11076" y="5040"/>
                  <a:pt x="11092" y="6737"/>
                </a:cubicBezTo>
                <a:lnTo>
                  <a:pt x="11092" y="7232"/>
                </a:lnTo>
                <a:lnTo>
                  <a:pt x="11586" y="7248"/>
                </a:lnTo>
                <a:cubicBezTo>
                  <a:pt x="13086" y="7265"/>
                  <a:pt x="14619" y="7314"/>
                  <a:pt x="16168" y="7380"/>
                </a:cubicBezTo>
                <a:cubicBezTo>
                  <a:pt x="16827" y="7397"/>
                  <a:pt x="17207" y="7710"/>
                  <a:pt x="17223" y="7924"/>
                </a:cubicBezTo>
                <a:cubicBezTo>
                  <a:pt x="17305" y="8863"/>
                  <a:pt x="17322" y="9671"/>
                  <a:pt x="17256" y="10429"/>
                </a:cubicBezTo>
                <a:cubicBezTo>
                  <a:pt x="17239" y="10627"/>
                  <a:pt x="16811" y="10940"/>
                  <a:pt x="16185" y="10956"/>
                </a:cubicBezTo>
                <a:cubicBezTo>
                  <a:pt x="14784" y="11006"/>
                  <a:pt x="13268" y="11039"/>
                  <a:pt x="11570" y="11055"/>
                </a:cubicBezTo>
                <a:lnTo>
                  <a:pt x="11076" y="11055"/>
                </a:lnTo>
                <a:lnTo>
                  <a:pt x="11059" y="11550"/>
                </a:lnTo>
                <a:cubicBezTo>
                  <a:pt x="11043" y="13033"/>
                  <a:pt x="11010" y="14549"/>
                  <a:pt x="10960" y="16115"/>
                </a:cubicBezTo>
                <a:cubicBezTo>
                  <a:pt x="10944" y="16758"/>
                  <a:pt x="10647" y="17186"/>
                  <a:pt x="10433" y="17219"/>
                </a:cubicBezTo>
                <a:cubicBezTo>
                  <a:pt x="10124" y="17254"/>
                  <a:pt x="9803" y="17271"/>
                  <a:pt x="9465" y="17271"/>
                </a:cubicBezTo>
                <a:cubicBezTo>
                  <a:pt x="8992" y="17271"/>
                  <a:pt x="8485" y="17237"/>
                  <a:pt x="7928" y="17170"/>
                </a:cubicBezTo>
                <a:cubicBezTo>
                  <a:pt x="7730" y="17153"/>
                  <a:pt x="7433" y="16758"/>
                  <a:pt x="7400" y="16099"/>
                </a:cubicBezTo>
                <a:cubicBezTo>
                  <a:pt x="7334" y="14764"/>
                  <a:pt x="7301" y="13297"/>
                  <a:pt x="7268" y="11517"/>
                </a:cubicBezTo>
                <a:lnTo>
                  <a:pt x="7268" y="11039"/>
                </a:lnTo>
                <a:lnTo>
                  <a:pt x="6774" y="11022"/>
                </a:lnTo>
                <a:cubicBezTo>
                  <a:pt x="5274" y="11006"/>
                  <a:pt x="3758" y="10973"/>
                  <a:pt x="2192" y="10940"/>
                </a:cubicBezTo>
                <a:cubicBezTo>
                  <a:pt x="1549" y="10923"/>
                  <a:pt x="1121" y="10610"/>
                  <a:pt x="1088" y="10396"/>
                </a:cubicBezTo>
                <a:cubicBezTo>
                  <a:pt x="1006" y="9671"/>
                  <a:pt x="1022" y="8847"/>
                  <a:pt x="1137" y="7907"/>
                </a:cubicBezTo>
                <a:cubicBezTo>
                  <a:pt x="1154" y="7710"/>
                  <a:pt x="1549" y="7397"/>
                  <a:pt x="2209" y="7364"/>
                </a:cubicBezTo>
                <a:cubicBezTo>
                  <a:pt x="3544" y="7298"/>
                  <a:pt x="4994" y="7265"/>
                  <a:pt x="6790" y="7232"/>
                </a:cubicBezTo>
                <a:lnTo>
                  <a:pt x="7268" y="7232"/>
                </a:lnTo>
                <a:lnTo>
                  <a:pt x="7285" y="6737"/>
                </a:lnTo>
                <a:cubicBezTo>
                  <a:pt x="7301" y="5221"/>
                  <a:pt x="7334" y="3688"/>
                  <a:pt x="7400" y="2139"/>
                </a:cubicBezTo>
                <a:cubicBezTo>
                  <a:pt x="7433" y="1480"/>
                  <a:pt x="7746" y="1101"/>
                  <a:pt x="7944" y="1084"/>
                </a:cubicBezTo>
                <a:cubicBezTo>
                  <a:pt x="8472" y="1035"/>
                  <a:pt x="8966" y="1002"/>
                  <a:pt x="9411" y="1002"/>
                </a:cubicBezTo>
                <a:close/>
                <a:moveTo>
                  <a:pt x="9413" y="0"/>
                </a:moveTo>
                <a:cubicBezTo>
                  <a:pt x="8929" y="0"/>
                  <a:pt x="8415" y="25"/>
                  <a:pt x="7862" y="79"/>
                </a:cubicBezTo>
                <a:cubicBezTo>
                  <a:pt x="7071" y="145"/>
                  <a:pt x="6444" y="1002"/>
                  <a:pt x="6395" y="2090"/>
                </a:cubicBezTo>
                <a:cubicBezTo>
                  <a:pt x="6345" y="3491"/>
                  <a:pt x="6312" y="4875"/>
                  <a:pt x="6280" y="6243"/>
                </a:cubicBezTo>
                <a:cubicBezTo>
                  <a:pt x="4697" y="6259"/>
                  <a:pt x="3379" y="6309"/>
                  <a:pt x="2159" y="6358"/>
                </a:cubicBezTo>
                <a:cubicBezTo>
                  <a:pt x="1071" y="6408"/>
                  <a:pt x="231" y="7017"/>
                  <a:pt x="132" y="7792"/>
                </a:cubicBezTo>
                <a:cubicBezTo>
                  <a:pt x="17" y="8814"/>
                  <a:pt x="0" y="9704"/>
                  <a:pt x="99" y="10511"/>
                </a:cubicBezTo>
                <a:cubicBezTo>
                  <a:pt x="182" y="11303"/>
                  <a:pt x="1055" y="11912"/>
                  <a:pt x="2176" y="11945"/>
                </a:cubicBezTo>
                <a:cubicBezTo>
                  <a:pt x="3560" y="11978"/>
                  <a:pt x="4928" y="12011"/>
                  <a:pt x="6280" y="12028"/>
                </a:cubicBezTo>
                <a:cubicBezTo>
                  <a:pt x="6296" y="13593"/>
                  <a:pt x="6345" y="14912"/>
                  <a:pt x="6395" y="16148"/>
                </a:cubicBezTo>
                <a:cubicBezTo>
                  <a:pt x="6444" y="17236"/>
                  <a:pt x="7038" y="18076"/>
                  <a:pt x="7829" y="18175"/>
                </a:cubicBezTo>
                <a:cubicBezTo>
                  <a:pt x="8389" y="18241"/>
                  <a:pt x="8933" y="18274"/>
                  <a:pt x="9427" y="18274"/>
                </a:cubicBezTo>
                <a:cubicBezTo>
                  <a:pt x="9823" y="18274"/>
                  <a:pt x="10186" y="18258"/>
                  <a:pt x="10548" y="18208"/>
                </a:cubicBezTo>
                <a:cubicBezTo>
                  <a:pt x="11339" y="18126"/>
                  <a:pt x="11949" y="17252"/>
                  <a:pt x="11966" y="16131"/>
                </a:cubicBezTo>
                <a:cubicBezTo>
                  <a:pt x="12015" y="14747"/>
                  <a:pt x="12031" y="13396"/>
                  <a:pt x="12064" y="12061"/>
                </a:cubicBezTo>
                <a:cubicBezTo>
                  <a:pt x="13581" y="12044"/>
                  <a:pt x="14949" y="12011"/>
                  <a:pt x="16218" y="11962"/>
                </a:cubicBezTo>
                <a:cubicBezTo>
                  <a:pt x="17322" y="11912"/>
                  <a:pt x="18179" y="11303"/>
                  <a:pt x="18261" y="10511"/>
                </a:cubicBezTo>
                <a:cubicBezTo>
                  <a:pt x="18327" y="9704"/>
                  <a:pt x="18311" y="8830"/>
                  <a:pt x="18228" y="7825"/>
                </a:cubicBezTo>
                <a:cubicBezTo>
                  <a:pt x="18162" y="7034"/>
                  <a:pt x="17305" y="6408"/>
                  <a:pt x="16218" y="6375"/>
                </a:cubicBezTo>
                <a:cubicBezTo>
                  <a:pt x="14817" y="6309"/>
                  <a:pt x="13449" y="6276"/>
                  <a:pt x="12081" y="6243"/>
                </a:cubicBezTo>
                <a:cubicBezTo>
                  <a:pt x="12081" y="4727"/>
                  <a:pt x="12048" y="3359"/>
                  <a:pt x="11998" y="2090"/>
                </a:cubicBezTo>
                <a:cubicBezTo>
                  <a:pt x="11949" y="985"/>
                  <a:pt x="11339" y="128"/>
                  <a:pt x="10548" y="46"/>
                </a:cubicBezTo>
                <a:cubicBezTo>
                  <a:pt x="10185" y="16"/>
                  <a:pt x="9809" y="0"/>
                  <a:pt x="9413" y="0"/>
                </a:cubicBezTo>
                <a:close/>
              </a:path>
            </a:pathLst>
          </a:custGeom>
          <a:solidFill>
            <a:srgbClr val="DD44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8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8"/>
          <p:cNvSpPr/>
          <p:nvPr/>
        </p:nvSpPr>
        <p:spPr>
          <a:xfrm rot="10800000">
            <a:off x="6434425" y="-193055"/>
            <a:ext cx="2929117" cy="1901028"/>
          </a:xfrm>
          <a:custGeom>
            <a:avLst/>
            <a:gdLst/>
            <a:ahLst/>
            <a:cxnLst/>
            <a:rect l="l" t="t" r="r" b="b"/>
            <a:pathLst>
              <a:path w="95163" h="57620" extrusionOk="0">
                <a:moveTo>
                  <a:pt x="12423" y="1"/>
                </a:moveTo>
                <a:cubicBezTo>
                  <a:pt x="7840" y="1"/>
                  <a:pt x="4431" y="2030"/>
                  <a:pt x="1797" y="6660"/>
                </a:cubicBezTo>
                <a:cubicBezTo>
                  <a:pt x="1121" y="7863"/>
                  <a:pt x="528" y="9066"/>
                  <a:pt x="0" y="10269"/>
                </a:cubicBezTo>
                <a:lnTo>
                  <a:pt x="0" y="57619"/>
                </a:lnTo>
                <a:lnTo>
                  <a:pt x="94586" y="57619"/>
                </a:lnTo>
                <a:cubicBezTo>
                  <a:pt x="95163" y="50994"/>
                  <a:pt x="93745" y="44270"/>
                  <a:pt x="90086" y="38732"/>
                </a:cubicBezTo>
                <a:cubicBezTo>
                  <a:pt x="87268" y="34447"/>
                  <a:pt x="82901" y="30838"/>
                  <a:pt x="77791" y="30376"/>
                </a:cubicBezTo>
                <a:cubicBezTo>
                  <a:pt x="77398" y="30340"/>
                  <a:pt x="77006" y="30323"/>
                  <a:pt x="76617" y="30323"/>
                </a:cubicBezTo>
                <a:cubicBezTo>
                  <a:pt x="71448" y="30323"/>
                  <a:pt x="66660" y="33354"/>
                  <a:pt x="62200" y="36128"/>
                </a:cubicBezTo>
                <a:cubicBezTo>
                  <a:pt x="58222" y="38603"/>
                  <a:pt x="53722" y="41020"/>
                  <a:pt x="49171" y="41020"/>
                </a:cubicBezTo>
                <a:cubicBezTo>
                  <a:pt x="48235" y="41020"/>
                  <a:pt x="47298" y="40918"/>
                  <a:pt x="46362" y="40693"/>
                </a:cubicBezTo>
                <a:cubicBezTo>
                  <a:pt x="39951" y="39144"/>
                  <a:pt x="36226" y="32453"/>
                  <a:pt x="34413" y="26108"/>
                </a:cubicBezTo>
                <a:cubicBezTo>
                  <a:pt x="32600" y="19762"/>
                  <a:pt x="31809" y="12873"/>
                  <a:pt x="27903" y="7550"/>
                </a:cubicBezTo>
                <a:cubicBezTo>
                  <a:pt x="25134" y="3792"/>
                  <a:pt x="20849" y="1304"/>
                  <a:pt x="16300" y="414"/>
                </a:cubicBezTo>
                <a:cubicBezTo>
                  <a:pt x="14921" y="142"/>
                  <a:pt x="13631" y="1"/>
                  <a:pt x="12423" y="1"/>
                </a:cubicBezTo>
                <a:close/>
              </a:path>
            </a:pathLst>
          </a:custGeom>
          <a:solidFill>
            <a:srgbClr val="F4F4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18"/>
          <p:cNvSpPr/>
          <p:nvPr/>
        </p:nvSpPr>
        <p:spPr>
          <a:xfrm>
            <a:off x="346125" y="1636600"/>
            <a:ext cx="458200" cy="456875"/>
          </a:xfrm>
          <a:custGeom>
            <a:avLst/>
            <a:gdLst/>
            <a:ahLst/>
            <a:cxnLst/>
            <a:rect l="l" t="t" r="r" b="b"/>
            <a:pathLst>
              <a:path w="18328" h="18275" extrusionOk="0">
                <a:moveTo>
                  <a:pt x="9411" y="1002"/>
                </a:moveTo>
                <a:cubicBezTo>
                  <a:pt x="9774" y="1002"/>
                  <a:pt x="10120" y="1018"/>
                  <a:pt x="10449" y="1051"/>
                </a:cubicBezTo>
                <a:cubicBezTo>
                  <a:pt x="10664" y="1068"/>
                  <a:pt x="10960" y="1480"/>
                  <a:pt x="10993" y="2123"/>
                </a:cubicBezTo>
                <a:cubicBezTo>
                  <a:pt x="11043" y="3523"/>
                  <a:pt x="11076" y="5040"/>
                  <a:pt x="11092" y="6737"/>
                </a:cubicBezTo>
                <a:lnTo>
                  <a:pt x="11092" y="7232"/>
                </a:lnTo>
                <a:lnTo>
                  <a:pt x="11586" y="7248"/>
                </a:lnTo>
                <a:cubicBezTo>
                  <a:pt x="13086" y="7265"/>
                  <a:pt x="14619" y="7314"/>
                  <a:pt x="16168" y="7380"/>
                </a:cubicBezTo>
                <a:cubicBezTo>
                  <a:pt x="16827" y="7397"/>
                  <a:pt x="17207" y="7710"/>
                  <a:pt x="17223" y="7924"/>
                </a:cubicBezTo>
                <a:cubicBezTo>
                  <a:pt x="17305" y="8863"/>
                  <a:pt x="17322" y="9671"/>
                  <a:pt x="17256" y="10429"/>
                </a:cubicBezTo>
                <a:cubicBezTo>
                  <a:pt x="17239" y="10627"/>
                  <a:pt x="16811" y="10940"/>
                  <a:pt x="16185" y="10956"/>
                </a:cubicBezTo>
                <a:cubicBezTo>
                  <a:pt x="14784" y="11006"/>
                  <a:pt x="13268" y="11039"/>
                  <a:pt x="11570" y="11055"/>
                </a:cubicBezTo>
                <a:lnTo>
                  <a:pt x="11076" y="11055"/>
                </a:lnTo>
                <a:lnTo>
                  <a:pt x="11059" y="11550"/>
                </a:lnTo>
                <a:cubicBezTo>
                  <a:pt x="11043" y="13033"/>
                  <a:pt x="11010" y="14549"/>
                  <a:pt x="10960" y="16115"/>
                </a:cubicBezTo>
                <a:cubicBezTo>
                  <a:pt x="10944" y="16758"/>
                  <a:pt x="10647" y="17186"/>
                  <a:pt x="10433" y="17219"/>
                </a:cubicBezTo>
                <a:cubicBezTo>
                  <a:pt x="10124" y="17254"/>
                  <a:pt x="9803" y="17271"/>
                  <a:pt x="9465" y="17271"/>
                </a:cubicBezTo>
                <a:cubicBezTo>
                  <a:pt x="8992" y="17271"/>
                  <a:pt x="8485" y="17237"/>
                  <a:pt x="7928" y="17170"/>
                </a:cubicBezTo>
                <a:cubicBezTo>
                  <a:pt x="7730" y="17153"/>
                  <a:pt x="7433" y="16758"/>
                  <a:pt x="7400" y="16099"/>
                </a:cubicBezTo>
                <a:cubicBezTo>
                  <a:pt x="7334" y="14764"/>
                  <a:pt x="7301" y="13297"/>
                  <a:pt x="7268" y="11517"/>
                </a:cubicBezTo>
                <a:lnTo>
                  <a:pt x="7268" y="11039"/>
                </a:lnTo>
                <a:lnTo>
                  <a:pt x="6774" y="11022"/>
                </a:lnTo>
                <a:cubicBezTo>
                  <a:pt x="5274" y="11006"/>
                  <a:pt x="3758" y="10973"/>
                  <a:pt x="2192" y="10940"/>
                </a:cubicBezTo>
                <a:cubicBezTo>
                  <a:pt x="1549" y="10923"/>
                  <a:pt x="1121" y="10610"/>
                  <a:pt x="1088" y="10396"/>
                </a:cubicBezTo>
                <a:cubicBezTo>
                  <a:pt x="1006" y="9671"/>
                  <a:pt x="1022" y="8847"/>
                  <a:pt x="1137" y="7907"/>
                </a:cubicBezTo>
                <a:cubicBezTo>
                  <a:pt x="1154" y="7710"/>
                  <a:pt x="1549" y="7397"/>
                  <a:pt x="2209" y="7364"/>
                </a:cubicBezTo>
                <a:cubicBezTo>
                  <a:pt x="3544" y="7298"/>
                  <a:pt x="4994" y="7265"/>
                  <a:pt x="6790" y="7232"/>
                </a:cubicBezTo>
                <a:lnTo>
                  <a:pt x="7268" y="7232"/>
                </a:lnTo>
                <a:lnTo>
                  <a:pt x="7285" y="6737"/>
                </a:lnTo>
                <a:cubicBezTo>
                  <a:pt x="7301" y="5221"/>
                  <a:pt x="7334" y="3688"/>
                  <a:pt x="7400" y="2139"/>
                </a:cubicBezTo>
                <a:cubicBezTo>
                  <a:pt x="7433" y="1480"/>
                  <a:pt x="7746" y="1101"/>
                  <a:pt x="7944" y="1084"/>
                </a:cubicBezTo>
                <a:cubicBezTo>
                  <a:pt x="8472" y="1035"/>
                  <a:pt x="8966" y="1002"/>
                  <a:pt x="9411" y="1002"/>
                </a:cubicBezTo>
                <a:close/>
                <a:moveTo>
                  <a:pt x="9413" y="0"/>
                </a:moveTo>
                <a:cubicBezTo>
                  <a:pt x="8929" y="0"/>
                  <a:pt x="8415" y="25"/>
                  <a:pt x="7862" y="79"/>
                </a:cubicBezTo>
                <a:cubicBezTo>
                  <a:pt x="7071" y="145"/>
                  <a:pt x="6444" y="1002"/>
                  <a:pt x="6395" y="2090"/>
                </a:cubicBezTo>
                <a:cubicBezTo>
                  <a:pt x="6345" y="3491"/>
                  <a:pt x="6312" y="4875"/>
                  <a:pt x="6280" y="6243"/>
                </a:cubicBezTo>
                <a:cubicBezTo>
                  <a:pt x="4697" y="6259"/>
                  <a:pt x="3379" y="6309"/>
                  <a:pt x="2159" y="6358"/>
                </a:cubicBezTo>
                <a:cubicBezTo>
                  <a:pt x="1071" y="6408"/>
                  <a:pt x="231" y="7017"/>
                  <a:pt x="132" y="7792"/>
                </a:cubicBezTo>
                <a:cubicBezTo>
                  <a:pt x="17" y="8814"/>
                  <a:pt x="0" y="9704"/>
                  <a:pt x="99" y="10511"/>
                </a:cubicBezTo>
                <a:cubicBezTo>
                  <a:pt x="182" y="11303"/>
                  <a:pt x="1055" y="11912"/>
                  <a:pt x="2176" y="11945"/>
                </a:cubicBezTo>
                <a:cubicBezTo>
                  <a:pt x="3560" y="11978"/>
                  <a:pt x="4928" y="12011"/>
                  <a:pt x="6280" y="12028"/>
                </a:cubicBezTo>
                <a:cubicBezTo>
                  <a:pt x="6296" y="13593"/>
                  <a:pt x="6345" y="14912"/>
                  <a:pt x="6395" y="16148"/>
                </a:cubicBezTo>
                <a:cubicBezTo>
                  <a:pt x="6444" y="17236"/>
                  <a:pt x="7038" y="18076"/>
                  <a:pt x="7829" y="18175"/>
                </a:cubicBezTo>
                <a:cubicBezTo>
                  <a:pt x="8389" y="18241"/>
                  <a:pt x="8933" y="18274"/>
                  <a:pt x="9427" y="18274"/>
                </a:cubicBezTo>
                <a:cubicBezTo>
                  <a:pt x="9823" y="18274"/>
                  <a:pt x="10186" y="18258"/>
                  <a:pt x="10548" y="18208"/>
                </a:cubicBezTo>
                <a:cubicBezTo>
                  <a:pt x="11339" y="18126"/>
                  <a:pt x="11949" y="17252"/>
                  <a:pt x="11966" y="16131"/>
                </a:cubicBezTo>
                <a:cubicBezTo>
                  <a:pt x="12015" y="14747"/>
                  <a:pt x="12031" y="13396"/>
                  <a:pt x="12064" y="12061"/>
                </a:cubicBezTo>
                <a:cubicBezTo>
                  <a:pt x="13581" y="12044"/>
                  <a:pt x="14949" y="12011"/>
                  <a:pt x="16218" y="11962"/>
                </a:cubicBezTo>
                <a:cubicBezTo>
                  <a:pt x="17322" y="11912"/>
                  <a:pt x="18179" y="11303"/>
                  <a:pt x="18261" y="10511"/>
                </a:cubicBezTo>
                <a:cubicBezTo>
                  <a:pt x="18327" y="9704"/>
                  <a:pt x="18311" y="8830"/>
                  <a:pt x="18228" y="7825"/>
                </a:cubicBezTo>
                <a:cubicBezTo>
                  <a:pt x="18162" y="7034"/>
                  <a:pt x="17305" y="6408"/>
                  <a:pt x="16218" y="6375"/>
                </a:cubicBezTo>
                <a:cubicBezTo>
                  <a:pt x="14817" y="6309"/>
                  <a:pt x="13449" y="6276"/>
                  <a:pt x="12081" y="6243"/>
                </a:cubicBezTo>
                <a:cubicBezTo>
                  <a:pt x="12081" y="4727"/>
                  <a:pt x="12048" y="3359"/>
                  <a:pt x="11998" y="2090"/>
                </a:cubicBezTo>
                <a:cubicBezTo>
                  <a:pt x="11949" y="985"/>
                  <a:pt x="11339" y="128"/>
                  <a:pt x="10548" y="46"/>
                </a:cubicBezTo>
                <a:cubicBezTo>
                  <a:pt x="10185" y="16"/>
                  <a:pt x="9809" y="0"/>
                  <a:pt x="9413" y="0"/>
                </a:cubicBezTo>
                <a:close/>
              </a:path>
            </a:pathLst>
          </a:custGeom>
          <a:solidFill>
            <a:srgbClr val="DD44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TITLE_ONLY_4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1"/>
          <p:cNvSpPr>
            <a:spLocks noGrp="1"/>
          </p:cNvSpPr>
          <p:nvPr>
            <p:ph type="pic" idx="2"/>
          </p:nvPr>
        </p:nvSpPr>
        <p:spPr>
          <a:xfrm>
            <a:off x="713225" y="1304925"/>
            <a:ext cx="1842900" cy="10767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5" name="Google Shape;125;p21"/>
          <p:cNvSpPr/>
          <p:nvPr/>
        </p:nvSpPr>
        <p:spPr>
          <a:xfrm>
            <a:off x="3" y="0"/>
            <a:ext cx="1882422" cy="1817382"/>
          </a:xfrm>
          <a:custGeom>
            <a:avLst/>
            <a:gdLst/>
            <a:ahLst/>
            <a:cxnLst/>
            <a:rect l="l" t="t" r="r" b="b"/>
            <a:pathLst>
              <a:path w="80808" h="68105" extrusionOk="0">
                <a:moveTo>
                  <a:pt x="1" y="1"/>
                </a:moveTo>
                <a:lnTo>
                  <a:pt x="1" y="58904"/>
                </a:lnTo>
                <a:cubicBezTo>
                  <a:pt x="3808" y="62876"/>
                  <a:pt x="8522" y="65892"/>
                  <a:pt x="13861" y="67293"/>
                </a:cubicBezTo>
                <a:cubicBezTo>
                  <a:pt x="15862" y="67817"/>
                  <a:pt x="17946" y="68105"/>
                  <a:pt x="20021" y="68105"/>
                </a:cubicBezTo>
                <a:cubicBezTo>
                  <a:pt x="22903" y="68105"/>
                  <a:pt x="25768" y="67550"/>
                  <a:pt x="28365" y="66304"/>
                </a:cubicBezTo>
                <a:cubicBezTo>
                  <a:pt x="32815" y="64178"/>
                  <a:pt x="36342" y="59844"/>
                  <a:pt x="36820" y="54932"/>
                </a:cubicBezTo>
                <a:cubicBezTo>
                  <a:pt x="37776" y="45175"/>
                  <a:pt x="27392" y="36655"/>
                  <a:pt x="29255" y="27030"/>
                </a:cubicBezTo>
                <a:cubicBezTo>
                  <a:pt x="30211" y="22151"/>
                  <a:pt x="34611" y="18163"/>
                  <a:pt x="39572" y="17718"/>
                </a:cubicBezTo>
                <a:cubicBezTo>
                  <a:pt x="39935" y="17686"/>
                  <a:pt x="40294" y="17670"/>
                  <a:pt x="40652" y="17670"/>
                </a:cubicBezTo>
                <a:cubicBezTo>
                  <a:pt x="48506" y="17670"/>
                  <a:pt x="55082" y="25145"/>
                  <a:pt x="63074" y="25728"/>
                </a:cubicBezTo>
                <a:cubicBezTo>
                  <a:pt x="63389" y="25751"/>
                  <a:pt x="63703" y="25762"/>
                  <a:pt x="64015" y="25762"/>
                </a:cubicBezTo>
                <a:cubicBezTo>
                  <a:pt x="71573" y="25762"/>
                  <a:pt x="78195" y="19175"/>
                  <a:pt x="79984" y="11752"/>
                </a:cubicBezTo>
                <a:cubicBezTo>
                  <a:pt x="80808" y="8274"/>
                  <a:pt x="80791" y="4665"/>
                  <a:pt x="80181" y="1155"/>
                </a:cubicBezTo>
                <a:cubicBezTo>
                  <a:pt x="80116" y="775"/>
                  <a:pt x="80050" y="380"/>
                  <a:pt x="79967" y="1"/>
                </a:cubicBezTo>
                <a:close/>
              </a:path>
            </a:pathLst>
          </a:custGeom>
          <a:solidFill>
            <a:srgbClr val="F4F4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21"/>
          <p:cNvSpPr/>
          <p:nvPr/>
        </p:nvSpPr>
        <p:spPr>
          <a:xfrm>
            <a:off x="269775" y="281975"/>
            <a:ext cx="258350" cy="257525"/>
          </a:xfrm>
          <a:custGeom>
            <a:avLst/>
            <a:gdLst/>
            <a:ahLst/>
            <a:cxnLst/>
            <a:rect l="l" t="t" r="r" b="b"/>
            <a:pathLst>
              <a:path w="10334" h="10301" extrusionOk="0">
                <a:moveTo>
                  <a:pt x="5330" y="1"/>
                </a:moveTo>
                <a:cubicBezTo>
                  <a:pt x="5030" y="1"/>
                  <a:pt x="4724" y="19"/>
                  <a:pt x="4417" y="47"/>
                </a:cubicBezTo>
                <a:cubicBezTo>
                  <a:pt x="4087" y="80"/>
                  <a:pt x="3840" y="476"/>
                  <a:pt x="3807" y="970"/>
                </a:cubicBezTo>
                <a:cubicBezTo>
                  <a:pt x="3774" y="1893"/>
                  <a:pt x="3758" y="2816"/>
                  <a:pt x="3741" y="3723"/>
                </a:cubicBezTo>
                <a:cubicBezTo>
                  <a:pt x="2818" y="3739"/>
                  <a:pt x="1895" y="3756"/>
                  <a:pt x="989" y="3805"/>
                </a:cubicBezTo>
                <a:cubicBezTo>
                  <a:pt x="511" y="3821"/>
                  <a:pt x="115" y="4069"/>
                  <a:pt x="66" y="4382"/>
                </a:cubicBezTo>
                <a:cubicBezTo>
                  <a:pt x="17" y="4926"/>
                  <a:pt x="0" y="5453"/>
                  <a:pt x="50" y="5931"/>
                </a:cubicBezTo>
                <a:cubicBezTo>
                  <a:pt x="83" y="6261"/>
                  <a:pt x="495" y="6508"/>
                  <a:pt x="1005" y="6524"/>
                </a:cubicBezTo>
                <a:cubicBezTo>
                  <a:pt x="1928" y="6557"/>
                  <a:pt x="2835" y="6574"/>
                  <a:pt x="3725" y="6590"/>
                </a:cubicBezTo>
                <a:cubicBezTo>
                  <a:pt x="3741" y="7513"/>
                  <a:pt x="3774" y="8420"/>
                  <a:pt x="3807" y="9326"/>
                </a:cubicBezTo>
                <a:cubicBezTo>
                  <a:pt x="3840" y="9821"/>
                  <a:pt x="4087" y="10216"/>
                  <a:pt x="4401" y="10249"/>
                </a:cubicBezTo>
                <a:cubicBezTo>
                  <a:pt x="4692" y="10284"/>
                  <a:pt x="4979" y="10301"/>
                  <a:pt x="5256" y="10301"/>
                </a:cubicBezTo>
                <a:cubicBezTo>
                  <a:pt x="5496" y="10301"/>
                  <a:pt x="5728" y="10289"/>
                  <a:pt x="5950" y="10266"/>
                </a:cubicBezTo>
                <a:cubicBezTo>
                  <a:pt x="6279" y="10233"/>
                  <a:pt x="6527" y="9821"/>
                  <a:pt x="6543" y="9326"/>
                </a:cubicBezTo>
                <a:cubicBezTo>
                  <a:pt x="6560" y="8387"/>
                  <a:pt x="6576" y="7480"/>
                  <a:pt x="6593" y="6590"/>
                </a:cubicBezTo>
                <a:cubicBezTo>
                  <a:pt x="7548" y="6590"/>
                  <a:pt x="8488" y="6574"/>
                  <a:pt x="9361" y="6541"/>
                </a:cubicBezTo>
                <a:cubicBezTo>
                  <a:pt x="9856" y="6524"/>
                  <a:pt x="10251" y="6261"/>
                  <a:pt x="10284" y="5948"/>
                </a:cubicBezTo>
                <a:cubicBezTo>
                  <a:pt x="10334" y="5453"/>
                  <a:pt x="10317" y="4942"/>
                  <a:pt x="10268" y="4398"/>
                </a:cubicBezTo>
                <a:cubicBezTo>
                  <a:pt x="10235" y="4085"/>
                  <a:pt x="9839" y="3821"/>
                  <a:pt x="9345" y="3805"/>
                </a:cubicBezTo>
                <a:cubicBezTo>
                  <a:pt x="8422" y="3756"/>
                  <a:pt x="7516" y="3739"/>
                  <a:pt x="6609" y="3723"/>
                </a:cubicBezTo>
                <a:cubicBezTo>
                  <a:pt x="6609" y="2767"/>
                  <a:pt x="6593" y="1844"/>
                  <a:pt x="6560" y="954"/>
                </a:cubicBezTo>
                <a:cubicBezTo>
                  <a:pt x="6527" y="459"/>
                  <a:pt x="6279" y="64"/>
                  <a:pt x="5966" y="31"/>
                </a:cubicBezTo>
                <a:cubicBezTo>
                  <a:pt x="5759" y="10"/>
                  <a:pt x="5546" y="1"/>
                  <a:pt x="533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21"/>
          <p:cNvSpPr/>
          <p:nvPr/>
        </p:nvSpPr>
        <p:spPr>
          <a:xfrm>
            <a:off x="8449475" y="3579000"/>
            <a:ext cx="458200" cy="456875"/>
          </a:xfrm>
          <a:custGeom>
            <a:avLst/>
            <a:gdLst/>
            <a:ahLst/>
            <a:cxnLst/>
            <a:rect l="l" t="t" r="r" b="b"/>
            <a:pathLst>
              <a:path w="18328" h="18275" extrusionOk="0">
                <a:moveTo>
                  <a:pt x="9411" y="1002"/>
                </a:moveTo>
                <a:cubicBezTo>
                  <a:pt x="9774" y="1002"/>
                  <a:pt x="10120" y="1018"/>
                  <a:pt x="10449" y="1051"/>
                </a:cubicBezTo>
                <a:cubicBezTo>
                  <a:pt x="10664" y="1068"/>
                  <a:pt x="10960" y="1480"/>
                  <a:pt x="10993" y="2123"/>
                </a:cubicBezTo>
                <a:cubicBezTo>
                  <a:pt x="11043" y="3523"/>
                  <a:pt x="11076" y="5040"/>
                  <a:pt x="11092" y="6737"/>
                </a:cubicBezTo>
                <a:lnTo>
                  <a:pt x="11092" y="7232"/>
                </a:lnTo>
                <a:lnTo>
                  <a:pt x="11586" y="7248"/>
                </a:lnTo>
                <a:cubicBezTo>
                  <a:pt x="13086" y="7265"/>
                  <a:pt x="14619" y="7314"/>
                  <a:pt x="16168" y="7380"/>
                </a:cubicBezTo>
                <a:cubicBezTo>
                  <a:pt x="16827" y="7397"/>
                  <a:pt x="17207" y="7710"/>
                  <a:pt x="17223" y="7924"/>
                </a:cubicBezTo>
                <a:cubicBezTo>
                  <a:pt x="17305" y="8863"/>
                  <a:pt x="17322" y="9671"/>
                  <a:pt x="17256" y="10429"/>
                </a:cubicBezTo>
                <a:cubicBezTo>
                  <a:pt x="17239" y="10627"/>
                  <a:pt x="16811" y="10940"/>
                  <a:pt x="16185" y="10956"/>
                </a:cubicBezTo>
                <a:cubicBezTo>
                  <a:pt x="14784" y="11006"/>
                  <a:pt x="13268" y="11039"/>
                  <a:pt x="11570" y="11055"/>
                </a:cubicBezTo>
                <a:lnTo>
                  <a:pt x="11076" y="11055"/>
                </a:lnTo>
                <a:lnTo>
                  <a:pt x="11059" y="11550"/>
                </a:lnTo>
                <a:cubicBezTo>
                  <a:pt x="11043" y="13033"/>
                  <a:pt x="11010" y="14549"/>
                  <a:pt x="10960" y="16115"/>
                </a:cubicBezTo>
                <a:cubicBezTo>
                  <a:pt x="10944" y="16758"/>
                  <a:pt x="10647" y="17186"/>
                  <a:pt x="10433" y="17219"/>
                </a:cubicBezTo>
                <a:cubicBezTo>
                  <a:pt x="10124" y="17254"/>
                  <a:pt x="9803" y="17271"/>
                  <a:pt x="9465" y="17271"/>
                </a:cubicBezTo>
                <a:cubicBezTo>
                  <a:pt x="8992" y="17271"/>
                  <a:pt x="8485" y="17237"/>
                  <a:pt x="7928" y="17170"/>
                </a:cubicBezTo>
                <a:cubicBezTo>
                  <a:pt x="7730" y="17153"/>
                  <a:pt x="7433" y="16758"/>
                  <a:pt x="7400" y="16099"/>
                </a:cubicBezTo>
                <a:cubicBezTo>
                  <a:pt x="7334" y="14764"/>
                  <a:pt x="7301" y="13297"/>
                  <a:pt x="7268" y="11517"/>
                </a:cubicBezTo>
                <a:lnTo>
                  <a:pt x="7268" y="11039"/>
                </a:lnTo>
                <a:lnTo>
                  <a:pt x="6774" y="11022"/>
                </a:lnTo>
                <a:cubicBezTo>
                  <a:pt x="5274" y="11006"/>
                  <a:pt x="3758" y="10973"/>
                  <a:pt x="2192" y="10940"/>
                </a:cubicBezTo>
                <a:cubicBezTo>
                  <a:pt x="1549" y="10923"/>
                  <a:pt x="1121" y="10610"/>
                  <a:pt x="1088" y="10396"/>
                </a:cubicBezTo>
                <a:cubicBezTo>
                  <a:pt x="1006" y="9671"/>
                  <a:pt x="1022" y="8847"/>
                  <a:pt x="1137" y="7907"/>
                </a:cubicBezTo>
                <a:cubicBezTo>
                  <a:pt x="1154" y="7710"/>
                  <a:pt x="1549" y="7397"/>
                  <a:pt x="2209" y="7364"/>
                </a:cubicBezTo>
                <a:cubicBezTo>
                  <a:pt x="3544" y="7298"/>
                  <a:pt x="4994" y="7265"/>
                  <a:pt x="6790" y="7232"/>
                </a:cubicBezTo>
                <a:lnTo>
                  <a:pt x="7268" y="7232"/>
                </a:lnTo>
                <a:lnTo>
                  <a:pt x="7285" y="6737"/>
                </a:lnTo>
                <a:cubicBezTo>
                  <a:pt x="7301" y="5221"/>
                  <a:pt x="7334" y="3688"/>
                  <a:pt x="7400" y="2139"/>
                </a:cubicBezTo>
                <a:cubicBezTo>
                  <a:pt x="7433" y="1480"/>
                  <a:pt x="7746" y="1101"/>
                  <a:pt x="7944" y="1084"/>
                </a:cubicBezTo>
                <a:cubicBezTo>
                  <a:pt x="8472" y="1035"/>
                  <a:pt x="8966" y="1002"/>
                  <a:pt x="9411" y="1002"/>
                </a:cubicBezTo>
                <a:close/>
                <a:moveTo>
                  <a:pt x="9413" y="0"/>
                </a:moveTo>
                <a:cubicBezTo>
                  <a:pt x="8929" y="0"/>
                  <a:pt x="8415" y="25"/>
                  <a:pt x="7862" y="79"/>
                </a:cubicBezTo>
                <a:cubicBezTo>
                  <a:pt x="7071" y="145"/>
                  <a:pt x="6444" y="1002"/>
                  <a:pt x="6395" y="2090"/>
                </a:cubicBezTo>
                <a:cubicBezTo>
                  <a:pt x="6345" y="3491"/>
                  <a:pt x="6312" y="4875"/>
                  <a:pt x="6280" y="6243"/>
                </a:cubicBezTo>
                <a:cubicBezTo>
                  <a:pt x="4697" y="6259"/>
                  <a:pt x="3379" y="6309"/>
                  <a:pt x="2159" y="6358"/>
                </a:cubicBezTo>
                <a:cubicBezTo>
                  <a:pt x="1071" y="6408"/>
                  <a:pt x="231" y="7017"/>
                  <a:pt x="132" y="7792"/>
                </a:cubicBezTo>
                <a:cubicBezTo>
                  <a:pt x="17" y="8814"/>
                  <a:pt x="0" y="9704"/>
                  <a:pt x="99" y="10511"/>
                </a:cubicBezTo>
                <a:cubicBezTo>
                  <a:pt x="182" y="11303"/>
                  <a:pt x="1055" y="11912"/>
                  <a:pt x="2176" y="11945"/>
                </a:cubicBezTo>
                <a:cubicBezTo>
                  <a:pt x="3560" y="11978"/>
                  <a:pt x="4928" y="12011"/>
                  <a:pt x="6280" y="12028"/>
                </a:cubicBezTo>
                <a:cubicBezTo>
                  <a:pt x="6296" y="13593"/>
                  <a:pt x="6345" y="14912"/>
                  <a:pt x="6395" y="16148"/>
                </a:cubicBezTo>
                <a:cubicBezTo>
                  <a:pt x="6444" y="17236"/>
                  <a:pt x="7038" y="18076"/>
                  <a:pt x="7829" y="18175"/>
                </a:cubicBezTo>
                <a:cubicBezTo>
                  <a:pt x="8389" y="18241"/>
                  <a:pt x="8933" y="18274"/>
                  <a:pt x="9427" y="18274"/>
                </a:cubicBezTo>
                <a:cubicBezTo>
                  <a:pt x="9823" y="18274"/>
                  <a:pt x="10186" y="18258"/>
                  <a:pt x="10548" y="18208"/>
                </a:cubicBezTo>
                <a:cubicBezTo>
                  <a:pt x="11339" y="18126"/>
                  <a:pt x="11949" y="17252"/>
                  <a:pt x="11966" y="16131"/>
                </a:cubicBezTo>
                <a:cubicBezTo>
                  <a:pt x="12015" y="14747"/>
                  <a:pt x="12031" y="13396"/>
                  <a:pt x="12064" y="12061"/>
                </a:cubicBezTo>
                <a:cubicBezTo>
                  <a:pt x="13581" y="12044"/>
                  <a:pt x="14949" y="12011"/>
                  <a:pt x="16218" y="11962"/>
                </a:cubicBezTo>
                <a:cubicBezTo>
                  <a:pt x="17322" y="11912"/>
                  <a:pt x="18179" y="11303"/>
                  <a:pt x="18261" y="10511"/>
                </a:cubicBezTo>
                <a:cubicBezTo>
                  <a:pt x="18327" y="9704"/>
                  <a:pt x="18311" y="8830"/>
                  <a:pt x="18228" y="7825"/>
                </a:cubicBezTo>
                <a:cubicBezTo>
                  <a:pt x="18162" y="7034"/>
                  <a:pt x="17305" y="6408"/>
                  <a:pt x="16218" y="6375"/>
                </a:cubicBezTo>
                <a:cubicBezTo>
                  <a:pt x="14817" y="6309"/>
                  <a:pt x="13449" y="6276"/>
                  <a:pt x="12081" y="6243"/>
                </a:cubicBezTo>
                <a:cubicBezTo>
                  <a:pt x="12081" y="4727"/>
                  <a:pt x="12048" y="3359"/>
                  <a:pt x="11998" y="2090"/>
                </a:cubicBezTo>
                <a:cubicBezTo>
                  <a:pt x="11949" y="985"/>
                  <a:pt x="11339" y="128"/>
                  <a:pt x="10548" y="46"/>
                </a:cubicBezTo>
                <a:cubicBezTo>
                  <a:pt x="10185" y="16"/>
                  <a:pt x="9809" y="0"/>
                  <a:pt x="9413" y="0"/>
                </a:cubicBezTo>
                <a:close/>
              </a:path>
            </a:pathLst>
          </a:custGeom>
          <a:solidFill>
            <a:srgbClr val="DD44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246950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bert Sans"/>
              <a:buChar char="●"/>
              <a:defRPr sz="18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4" r:id="rId2"/>
    <p:sldLayoutId id="2147483655" r:id="rId3"/>
    <p:sldLayoutId id="2147483656" r:id="rId4"/>
    <p:sldLayoutId id="2147483659" r:id="rId5"/>
    <p:sldLayoutId id="2147483661" r:id="rId6"/>
    <p:sldLayoutId id="2147483662" r:id="rId7"/>
    <p:sldLayoutId id="2147483664" r:id="rId8"/>
    <p:sldLayoutId id="2147483667" r:id="rId9"/>
    <p:sldLayoutId id="2147483673" r:id="rId10"/>
    <p:sldLayoutId id="2147483681" r:id="rId11"/>
    <p:sldLayoutId id="2147483682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40">
          <p15:clr>
            <a:srgbClr val="EA4335"/>
          </p15:clr>
        </p15:guide>
        <p15:guide id="2" pos="449">
          <p15:clr>
            <a:srgbClr val="EA4335"/>
          </p15:clr>
        </p15:guide>
        <p15:guide id="3" pos="5311">
          <p15:clr>
            <a:srgbClr val="EA4335"/>
          </p15:clr>
        </p15:guide>
        <p15:guide id="4" orient="horz" pos="2903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.sv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jp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5" Type="http://schemas.openxmlformats.org/officeDocument/2006/relationships/image" Target="../media/image6.jp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40"/>
          <p:cNvSpPr/>
          <p:nvPr/>
        </p:nvSpPr>
        <p:spPr>
          <a:xfrm>
            <a:off x="91229" y="3742550"/>
            <a:ext cx="1645976" cy="2304906"/>
          </a:xfrm>
          <a:custGeom>
            <a:avLst/>
            <a:gdLst/>
            <a:ahLst/>
            <a:cxnLst/>
            <a:rect l="l" t="t" r="r" b="b"/>
            <a:pathLst>
              <a:path w="49362" h="69123" extrusionOk="0">
                <a:moveTo>
                  <a:pt x="1" y="1"/>
                </a:moveTo>
                <a:lnTo>
                  <a:pt x="1" y="1"/>
                </a:lnTo>
                <a:cubicBezTo>
                  <a:pt x="660" y="2407"/>
                  <a:pt x="1764" y="4335"/>
                  <a:pt x="3346" y="5769"/>
                </a:cubicBezTo>
                <a:cubicBezTo>
                  <a:pt x="4879" y="7269"/>
                  <a:pt x="6774" y="8373"/>
                  <a:pt x="9181" y="8933"/>
                </a:cubicBezTo>
                <a:cubicBezTo>
                  <a:pt x="9181" y="8933"/>
                  <a:pt x="9477" y="9230"/>
                  <a:pt x="9906" y="9675"/>
                </a:cubicBezTo>
                <a:cubicBezTo>
                  <a:pt x="10351" y="10120"/>
                  <a:pt x="10895" y="10763"/>
                  <a:pt x="11455" y="11389"/>
                </a:cubicBezTo>
                <a:cubicBezTo>
                  <a:pt x="12559" y="12642"/>
                  <a:pt x="13680" y="13894"/>
                  <a:pt x="13680" y="13894"/>
                </a:cubicBezTo>
                <a:cubicBezTo>
                  <a:pt x="11735" y="12576"/>
                  <a:pt x="9675" y="11900"/>
                  <a:pt x="7582" y="11900"/>
                </a:cubicBezTo>
                <a:cubicBezTo>
                  <a:pt x="5472" y="11949"/>
                  <a:pt x="3379" y="12642"/>
                  <a:pt x="1385" y="13976"/>
                </a:cubicBezTo>
                <a:cubicBezTo>
                  <a:pt x="2357" y="14603"/>
                  <a:pt x="3379" y="15064"/>
                  <a:pt x="4417" y="15394"/>
                </a:cubicBezTo>
                <a:cubicBezTo>
                  <a:pt x="5439" y="15740"/>
                  <a:pt x="6478" y="15954"/>
                  <a:pt x="7549" y="15987"/>
                </a:cubicBezTo>
                <a:cubicBezTo>
                  <a:pt x="7715" y="15995"/>
                  <a:pt x="7882" y="15999"/>
                  <a:pt x="8049" y="15999"/>
                </a:cubicBezTo>
                <a:cubicBezTo>
                  <a:pt x="10050" y="15999"/>
                  <a:pt x="12100" y="15452"/>
                  <a:pt x="14108" y="14372"/>
                </a:cubicBezTo>
                <a:cubicBezTo>
                  <a:pt x="14108" y="14372"/>
                  <a:pt x="14224" y="14504"/>
                  <a:pt x="14454" y="14751"/>
                </a:cubicBezTo>
                <a:cubicBezTo>
                  <a:pt x="14669" y="14998"/>
                  <a:pt x="14982" y="15344"/>
                  <a:pt x="15328" y="15789"/>
                </a:cubicBezTo>
                <a:cubicBezTo>
                  <a:pt x="16053" y="16663"/>
                  <a:pt x="16993" y="17833"/>
                  <a:pt x="17948" y="18987"/>
                </a:cubicBezTo>
                <a:cubicBezTo>
                  <a:pt x="18904" y="20157"/>
                  <a:pt x="19844" y="21327"/>
                  <a:pt x="20503" y="22233"/>
                </a:cubicBezTo>
                <a:cubicBezTo>
                  <a:pt x="21195" y="23140"/>
                  <a:pt x="21640" y="23733"/>
                  <a:pt x="21640" y="23733"/>
                </a:cubicBezTo>
                <a:cubicBezTo>
                  <a:pt x="19827" y="22283"/>
                  <a:pt x="17800" y="21442"/>
                  <a:pt x="15674" y="21311"/>
                </a:cubicBezTo>
                <a:cubicBezTo>
                  <a:pt x="15454" y="21297"/>
                  <a:pt x="15233" y="21290"/>
                  <a:pt x="15012" y="21290"/>
                </a:cubicBezTo>
                <a:cubicBezTo>
                  <a:pt x="13131" y="21290"/>
                  <a:pt x="11218" y="21793"/>
                  <a:pt x="9345" y="22810"/>
                </a:cubicBezTo>
                <a:cubicBezTo>
                  <a:pt x="11175" y="24294"/>
                  <a:pt x="13268" y="25101"/>
                  <a:pt x="15394" y="25381"/>
                </a:cubicBezTo>
                <a:cubicBezTo>
                  <a:pt x="15838" y="25436"/>
                  <a:pt x="16288" y="25464"/>
                  <a:pt x="16742" y="25464"/>
                </a:cubicBezTo>
                <a:cubicBezTo>
                  <a:pt x="18462" y="25464"/>
                  <a:pt x="20246" y="25066"/>
                  <a:pt x="22019" y="24244"/>
                </a:cubicBezTo>
                <a:cubicBezTo>
                  <a:pt x="22019" y="24244"/>
                  <a:pt x="23865" y="26634"/>
                  <a:pt x="25579" y="29106"/>
                </a:cubicBezTo>
                <a:cubicBezTo>
                  <a:pt x="26436" y="30342"/>
                  <a:pt x="27310" y="31562"/>
                  <a:pt x="27953" y="32485"/>
                </a:cubicBezTo>
                <a:cubicBezTo>
                  <a:pt x="28579" y="33441"/>
                  <a:pt x="28991" y="34067"/>
                  <a:pt x="28991" y="34067"/>
                </a:cubicBezTo>
                <a:cubicBezTo>
                  <a:pt x="27277" y="32485"/>
                  <a:pt x="25250" y="31578"/>
                  <a:pt x="23173" y="31298"/>
                </a:cubicBezTo>
                <a:cubicBezTo>
                  <a:pt x="22708" y="31236"/>
                  <a:pt x="22239" y="31204"/>
                  <a:pt x="21768" y="31204"/>
                </a:cubicBezTo>
                <a:cubicBezTo>
                  <a:pt x="20120" y="31204"/>
                  <a:pt x="18441" y="31588"/>
                  <a:pt x="16762" y="32369"/>
                </a:cubicBezTo>
                <a:cubicBezTo>
                  <a:pt x="18492" y="33968"/>
                  <a:pt x="20503" y="34973"/>
                  <a:pt x="22662" y="35336"/>
                </a:cubicBezTo>
                <a:cubicBezTo>
                  <a:pt x="23324" y="35454"/>
                  <a:pt x="23999" y="35514"/>
                  <a:pt x="24684" y="35514"/>
                </a:cubicBezTo>
                <a:cubicBezTo>
                  <a:pt x="26199" y="35514"/>
                  <a:pt x="27765" y="35218"/>
                  <a:pt x="29353" y="34594"/>
                </a:cubicBezTo>
                <a:cubicBezTo>
                  <a:pt x="29353" y="34594"/>
                  <a:pt x="29765" y="35221"/>
                  <a:pt x="30392" y="36160"/>
                </a:cubicBezTo>
                <a:cubicBezTo>
                  <a:pt x="31018" y="37099"/>
                  <a:pt x="31842" y="38352"/>
                  <a:pt x="32633" y="39621"/>
                </a:cubicBezTo>
                <a:cubicBezTo>
                  <a:pt x="33441" y="40907"/>
                  <a:pt x="34248" y="42176"/>
                  <a:pt x="34842" y="43131"/>
                </a:cubicBezTo>
                <a:cubicBezTo>
                  <a:pt x="35418" y="44087"/>
                  <a:pt x="35814" y="44747"/>
                  <a:pt x="35814" y="44747"/>
                </a:cubicBezTo>
                <a:cubicBezTo>
                  <a:pt x="33612" y="42599"/>
                  <a:pt x="30973" y="41504"/>
                  <a:pt x="28172" y="41504"/>
                </a:cubicBezTo>
                <a:cubicBezTo>
                  <a:pt x="26696" y="41504"/>
                  <a:pt x="25176" y="41808"/>
                  <a:pt x="23651" y="42423"/>
                </a:cubicBezTo>
                <a:cubicBezTo>
                  <a:pt x="25984" y="44790"/>
                  <a:pt x="28856" y="46007"/>
                  <a:pt x="31949" y="46007"/>
                </a:cubicBezTo>
                <a:cubicBezTo>
                  <a:pt x="33314" y="46007"/>
                  <a:pt x="34721" y="45770"/>
                  <a:pt x="36144" y="45290"/>
                </a:cubicBezTo>
                <a:cubicBezTo>
                  <a:pt x="36144" y="45290"/>
                  <a:pt x="36539" y="45933"/>
                  <a:pt x="37116" y="46906"/>
                </a:cubicBezTo>
                <a:cubicBezTo>
                  <a:pt x="37693" y="47862"/>
                  <a:pt x="38468" y="49164"/>
                  <a:pt x="39209" y="50466"/>
                </a:cubicBezTo>
                <a:cubicBezTo>
                  <a:pt x="40725" y="53070"/>
                  <a:pt x="42159" y="55706"/>
                  <a:pt x="42159" y="55706"/>
                </a:cubicBezTo>
                <a:cubicBezTo>
                  <a:pt x="39938" y="53349"/>
                  <a:pt x="37174" y="52148"/>
                  <a:pt x="34193" y="52148"/>
                </a:cubicBezTo>
                <a:cubicBezTo>
                  <a:pt x="32861" y="52148"/>
                  <a:pt x="31485" y="52388"/>
                  <a:pt x="30095" y="52872"/>
                </a:cubicBezTo>
                <a:cubicBezTo>
                  <a:pt x="31710" y="54652"/>
                  <a:pt x="33622" y="55838"/>
                  <a:pt x="35732" y="56415"/>
                </a:cubicBezTo>
                <a:cubicBezTo>
                  <a:pt x="36703" y="56685"/>
                  <a:pt x="37722" y="56825"/>
                  <a:pt x="38774" y="56825"/>
                </a:cubicBezTo>
                <a:cubicBezTo>
                  <a:pt x="39970" y="56825"/>
                  <a:pt x="41210" y="56644"/>
                  <a:pt x="42472" y="56267"/>
                </a:cubicBezTo>
                <a:cubicBezTo>
                  <a:pt x="42472" y="56267"/>
                  <a:pt x="42901" y="57058"/>
                  <a:pt x="43544" y="58245"/>
                </a:cubicBezTo>
                <a:cubicBezTo>
                  <a:pt x="44186" y="59448"/>
                  <a:pt x="45043" y="61046"/>
                  <a:pt x="45868" y="62645"/>
                </a:cubicBezTo>
                <a:cubicBezTo>
                  <a:pt x="47532" y="65859"/>
                  <a:pt x="49081" y="69122"/>
                  <a:pt x="49081" y="69122"/>
                </a:cubicBezTo>
                <a:lnTo>
                  <a:pt x="49362" y="68990"/>
                </a:lnTo>
                <a:cubicBezTo>
                  <a:pt x="49362" y="68990"/>
                  <a:pt x="48834" y="67820"/>
                  <a:pt x="47977" y="66106"/>
                </a:cubicBezTo>
                <a:cubicBezTo>
                  <a:pt x="47120" y="64392"/>
                  <a:pt x="45966" y="62101"/>
                  <a:pt x="44763" y="59843"/>
                </a:cubicBezTo>
                <a:cubicBezTo>
                  <a:pt x="43577" y="57585"/>
                  <a:pt x="42308" y="55344"/>
                  <a:pt x="41401" y="53663"/>
                </a:cubicBezTo>
                <a:cubicBezTo>
                  <a:pt x="40445" y="51998"/>
                  <a:pt x="39802" y="50894"/>
                  <a:pt x="39802" y="50894"/>
                </a:cubicBezTo>
                <a:cubicBezTo>
                  <a:pt x="43478" y="47581"/>
                  <a:pt x="44615" y="43016"/>
                  <a:pt x="42851" y="38204"/>
                </a:cubicBezTo>
                <a:lnTo>
                  <a:pt x="42851" y="38204"/>
                </a:lnTo>
                <a:cubicBezTo>
                  <a:pt x="39374" y="41516"/>
                  <a:pt x="38237" y="45834"/>
                  <a:pt x="39489" y="50334"/>
                </a:cubicBezTo>
                <a:cubicBezTo>
                  <a:pt x="39489" y="50334"/>
                  <a:pt x="39110" y="49674"/>
                  <a:pt x="38550" y="48702"/>
                </a:cubicBezTo>
                <a:cubicBezTo>
                  <a:pt x="37973" y="47730"/>
                  <a:pt x="37198" y="46444"/>
                  <a:pt x="36424" y="45142"/>
                </a:cubicBezTo>
                <a:cubicBezTo>
                  <a:pt x="35666" y="43857"/>
                  <a:pt x="34875" y="42571"/>
                  <a:pt x="34265" y="41615"/>
                </a:cubicBezTo>
                <a:cubicBezTo>
                  <a:pt x="33655" y="40659"/>
                  <a:pt x="33259" y="40017"/>
                  <a:pt x="33259" y="40017"/>
                </a:cubicBezTo>
                <a:cubicBezTo>
                  <a:pt x="35006" y="38303"/>
                  <a:pt x="36144" y="36275"/>
                  <a:pt x="36572" y="34083"/>
                </a:cubicBezTo>
                <a:cubicBezTo>
                  <a:pt x="36968" y="31924"/>
                  <a:pt x="36688" y="29568"/>
                  <a:pt x="35715" y="27194"/>
                </a:cubicBezTo>
                <a:cubicBezTo>
                  <a:pt x="32386" y="30688"/>
                  <a:pt x="31480" y="35039"/>
                  <a:pt x="32913" y="39489"/>
                </a:cubicBezTo>
                <a:cubicBezTo>
                  <a:pt x="32913" y="39489"/>
                  <a:pt x="32518" y="38846"/>
                  <a:pt x="31908" y="37890"/>
                </a:cubicBezTo>
                <a:cubicBezTo>
                  <a:pt x="31282" y="36951"/>
                  <a:pt x="30458" y="35699"/>
                  <a:pt x="29617" y="34446"/>
                </a:cubicBezTo>
                <a:cubicBezTo>
                  <a:pt x="28793" y="33177"/>
                  <a:pt x="27969" y="31924"/>
                  <a:pt x="27293" y="31018"/>
                </a:cubicBezTo>
                <a:cubicBezTo>
                  <a:pt x="26651" y="30095"/>
                  <a:pt x="26206" y="29469"/>
                  <a:pt x="26206" y="29469"/>
                </a:cubicBezTo>
                <a:cubicBezTo>
                  <a:pt x="27887" y="27656"/>
                  <a:pt x="28892" y="25579"/>
                  <a:pt x="29222" y="23371"/>
                </a:cubicBezTo>
                <a:cubicBezTo>
                  <a:pt x="29535" y="21162"/>
                  <a:pt x="29090" y="18838"/>
                  <a:pt x="27953" y="16515"/>
                </a:cubicBezTo>
                <a:cubicBezTo>
                  <a:pt x="26403" y="18344"/>
                  <a:pt x="25464" y="20371"/>
                  <a:pt x="25118" y="22464"/>
                </a:cubicBezTo>
                <a:cubicBezTo>
                  <a:pt x="24953" y="23519"/>
                  <a:pt x="24920" y="24590"/>
                  <a:pt x="25052" y="25662"/>
                </a:cubicBezTo>
                <a:cubicBezTo>
                  <a:pt x="25167" y="26749"/>
                  <a:pt x="25431" y="27854"/>
                  <a:pt x="25843" y="28958"/>
                </a:cubicBezTo>
                <a:cubicBezTo>
                  <a:pt x="25843" y="28958"/>
                  <a:pt x="24145" y="26469"/>
                  <a:pt x="22300" y="24079"/>
                </a:cubicBezTo>
                <a:cubicBezTo>
                  <a:pt x="21393" y="22876"/>
                  <a:pt x="20487" y="21673"/>
                  <a:pt x="19794" y="20783"/>
                </a:cubicBezTo>
                <a:cubicBezTo>
                  <a:pt x="19086" y="19893"/>
                  <a:pt x="18608" y="19316"/>
                  <a:pt x="18608" y="19316"/>
                </a:cubicBezTo>
                <a:cubicBezTo>
                  <a:pt x="20157" y="17405"/>
                  <a:pt x="21047" y="15278"/>
                  <a:pt x="21212" y="13037"/>
                </a:cubicBezTo>
                <a:cubicBezTo>
                  <a:pt x="21278" y="11916"/>
                  <a:pt x="21212" y="10763"/>
                  <a:pt x="20915" y="9625"/>
                </a:cubicBezTo>
                <a:cubicBezTo>
                  <a:pt x="20602" y="8488"/>
                  <a:pt x="20108" y="7351"/>
                  <a:pt x="19448" y="6230"/>
                </a:cubicBezTo>
                <a:cubicBezTo>
                  <a:pt x="18031" y="8175"/>
                  <a:pt x="17256" y="10268"/>
                  <a:pt x="17075" y="12378"/>
                </a:cubicBezTo>
                <a:cubicBezTo>
                  <a:pt x="16894" y="14487"/>
                  <a:pt x="17223" y="16696"/>
                  <a:pt x="18212" y="18822"/>
                </a:cubicBezTo>
                <a:cubicBezTo>
                  <a:pt x="18212" y="18822"/>
                  <a:pt x="17685" y="18163"/>
                  <a:pt x="16877" y="17190"/>
                </a:cubicBezTo>
                <a:cubicBezTo>
                  <a:pt x="16086" y="16218"/>
                  <a:pt x="15048" y="14899"/>
                  <a:pt x="13911" y="13680"/>
                </a:cubicBezTo>
                <a:cubicBezTo>
                  <a:pt x="12790" y="12427"/>
                  <a:pt x="11686" y="11175"/>
                  <a:pt x="10845" y="10235"/>
                </a:cubicBezTo>
                <a:cubicBezTo>
                  <a:pt x="10433" y="9757"/>
                  <a:pt x="10070" y="9378"/>
                  <a:pt x="9807" y="9115"/>
                </a:cubicBezTo>
                <a:cubicBezTo>
                  <a:pt x="9543" y="8867"/>
                  <a:pt x="9395" y="8703"/>
                  <a:pt x="9395" y="8703"/>
                </a:cubicBezTo>
                <a:cubicBezTo>
                  <a:pt x="8884" y="6362"/>
                  <a:pt x="7813" y="4286"/>
                  <a:pt x="6181" y="2769"/>
                </a:cubicBezTo>
                <a:cubicBezTo>
                  <a:pt x="4516" y="1303"/>
                  <a:pt x="2390" y="330"/>
                  <a:pt x="1" y="1"/>
                </a:cubicBezTo>
                <a:close/>
              </a:path>
            </a:pathLst>
          </a:custGeom>
          <a:solidFill>
            <a:srgbClr val="B1BCB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" name="Google Shape;396;p40"/>
          <p:cNvSpPr txBox="1">
            <a:spLocks noGrp="1"/>
          </p:cNvSpPr>
          <p:nvPr>
            <p:ph type="ctrTitle"/>
          </p:nvPr>
        </p:nvSpPr>
        <p:spPr>
          <a:xfrm>
            <a:off x="677233" y="872248"/>
            <a:ext cx="5132982" cy="266683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00"/>
              </a:spcAft>
              <a:buNone/>
            </a:pPr>
            <a:r>
              <a:rPr lang="en" sz="4800" dirty="0">
                <a:solidFill>
                  <a:schemeClr val="lt2"/>
                </a:solidFill>
              </a:rPr>
              <a:t>CLOUD BASED BLOOD BANK </a:t>
            </a:r>
            <a:r>
              <a:rPr lang="en" sz="4800" dirty="0">
                <a:solidFill>
                  <a:schemeClr val="tx1"/>
                </a:solidFill>
              </a:rPr>
              <a:t>ASSISTANT</a:t>
            </a:r>
            <a:r>
              <a:rPr lang="en" sz="4800" dirty="0">
                <a:solidFill>
                  <a:srgbClr val="DD4438"/>
                </a:solidFill>
              </a:rPr>
              <a:t> </a:t>
            </a:r>
            <a:endParaRPr sz="4800" dirty="0">
              <a:solidFill>
                <a:srgbClr val="DD4438"/>
              </a:solidFill>
            </a:endParaRPr>
          </a:p>
        </p:txBody>
      </p:sp>
      <p:grpSp>
        <p:nvGrpSpPr>
          <p:cNvPr id="398" name="Google Shape;398;p40"/>
          <p:cNvGrpSpPr/>
          <p:nvPr/>
        </p:nvGrpSpPr>
        <p:grpSpPr>
          <a:xfrm>
            <a:off x="6051884" y="2370220"/>
            <a:ext cx="3248527" cy="2538663"/>
            <a:chOff x="4008575" y="1453925"/>
            <a:chExt cx="3794000" cy="3119050"/>
          </a:xfrm>
        </p:grpSpPr>
        <p:sp>
          <p:nvSpPr>
            <p:cNvPr id="399" name="Google Shape;399;p40"/>
            <p:cNvSpPr/>
            <p:nvPr/>
          </p:nvSpPr>
          <p:spPr>
            <a:xfrm>
              <a:off x="4261575" y="4155575"/>
              <a:ext cx="1114150" cy="201500"/>
            </a:xfrm>
            <a:custGeom>
              <a:avLst/>
              <a:gdLst/>
              <a:ahLst/>
              <a:cxnLst/>
              <a:rect l="l" t="t" r="r" b="b"/>
              <a:pathLst>
                <a:path w="44566" h="8060" extrusionOk="0">
                  <a:moveTo>
                    <a:pt x="22283" y="1"/>
                  </a:moveTo>
                  <a:cubicBezTo>
                    <a:pt x="9971" y="1"/>
                    <a:pt x="0" y="1797"/>
                    <a:pt x="0" y="4038"/>
                  </a:cubicBezTo>
                  <a:cubicBezTo>
                    <a:pt x="0" y="6263"/>
                    <a:pt x="9971" y="8060"/>
                    <a:pt x="22283" y="8060"/>
                  </a:cubicBezTo>
                  <a:cubicBezTo>
                    <a:pt x="34578" y="8060"/>
                    <a:pt x="44565" y="6263"/>
                    <a:pt x="44565" y="4038"/>
                  </a:cubicBezTo>
                  <a:cubicBezTo>
                    <a:pt x="44565" y="1797"/>
                    <a:pt x="34578" y="1"/>
                    <a:pt x="22283" y="1"/>
                  </a:cubicBezTo>
                  <a:close/>
                </a:path>
              </a:pathLst>
            </a:custGeom>
            <a:solidFill>
              <a:srgbClr val="1D40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40"/>
            <p:cNvSpPr/>
            <p:nvPr/>
          </p:nvSpPr>
          <p:spPr>
            <a:xfrm>
              <a:off x="4767550" y="1485650"/>
              <a:ext cx="101800" cy="2751525"/>
            </a:xfrm>
            <a:custGeom>
              <a:avLst/>
              <a:gdLst/>
              <a:ahLst/>
              <a:cxnLst/>
              <a:rect l="l" t="t" r="r" b="b"/>
              <a:pathLst>
                <a:path w="4072" h="110061" extrusionOk="0">
                  <a:moveTo>
                    <a:pt x="1352" y="0"/>
                  </a:moveTo>
                  <a:lnTo>
                    <a:pt x="0" y="110061"/>
                  </a:lnTo>
                  <a:lnTo>
                    <a:pt x="4071" y="110061"/>
                  </a:lnTo>
                  <a:lnTo>
                    <a:pt x="4071" y="0"/>
                  </a:lnTo>
                  <a:close/>
                </a:path>
              </a:pathLst>
            </a:custGeom>
            <a:solidFill>
              <a:srgbClr val="1D40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40"/>
            <p:cNvSpPr/>
            <p:nvPr/>
          </p:nvSpPr>
          <p:spPr>
            <a:xfrm>
              <a:off x="4130550" y="1629450"/>
              <a:ext cx="571500" cy="571500"/>
            </a:xfrm>
            <a:custGeom>
              <a:avLst/>
              <a:gdLst/>
              <a:ahLst/>
              <a:cxnLst/>
              <a:rect l="l" t="t" r="r" b="b"/>
              <a:pathLst>
                <a:path w="22860" h="22860" extrusionOk="0">
                  <a:moveTo>
                    <a:pt x="2950" y="0"/>
                  </a:moveTo>
                  <a:cubicBezTo>
                    <a:pt x="2950" y="0"/>
                    <a:pt x="0" y="22859"/>
                    <a:pt x="11438" y="22859"/>
                  </a:cubicBezTo>
                  <a:cubicBezTo>
                    <a:pt x="22860" y="22859"/>
                    <a:pt x="19910" y="0"/>
                    <a:pt x="19910" y="0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40"/>
            <p:cNvSpPr/>
            <p:nvPr/>
          </p:nvSpPr>
          <p:spPr>
            <a:xfrm>
              <a:off x="4396725" y="1629450"/>
              <a:ext cx="305325" cy="571500"/>
            </a:xfrm>
            <a:custGeom>
              <a:avLst/>
              <a:gdLst/>
              <a:ahLst/>
              <a:cxnLst/>
              <a:rect l="l" t="t" r="r" b="b"/>
              <a:pathLst>
                <a:path w="12213" h="22860" extrusionOk="0">
                  <a:moveTo>
                    <a:pt x="6527" y="0"/>
                  </a:moveTo>
                  <a:cubicBezTo>
                    <a:pt x="6626" y="5307"/>
                    <a:pt x="6230" y="18393"/>
                    <a:pt x="0" y="22826"/>
                  </a:cubicBezTo>
                  <a:cubicBezTo>
                    <a:pt x="247" y="22843"/>
                    <a:pt x="511" y="22859"/>
                    <a:pt x="791" y="22859"/>
                  </a:cubicBezTo>
                  <a:cubicBezTo>
                    <a:pt x="12213" y="22859"/>
                    <a:pt x="9263" y="0"/>
                    <a:pt x="9263" y="0"/>
                  </a:cubicBezTo>
                  <a:close/>
                </a:path>
              </a:pathLst>
            </a:custGeom>
            <a:solidFill>
              <a:srgbClr val="B1BC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40"/>
            <p:cNvSpPr/>
            <p:nvPr/>
          </p:nvSpPr>
          <p:spPr>
            <a:xfrm>
              <a:off x="4254575" y="1898075"/>
              <a:ext cx="323450" cy="232000"/>
            </a:xfrm>
            <a:custGeom>
              <a:avLst/>
              <a:gdLst/>
              <a:ahLst/>
              <a:cxnLst/>
              <a:rect l="l" t="t" r="r" b="b"/>
              <a:pathLst>
                <a:path w="12938" h="9280" extrusionOk="0">
                  <a:moveTo>
                    <a:pt x="0" y="1"/>
                  </a:moveTo>
                  <a:lnTo>
                    <a:pt x="0" y="1"/>
                  </a:lnTo>
                  <a:cubicBezTo>
                    <a:pt x="429" y="4517"/>
                    <a:pt x="1961" y="9280"/>
                    <a:pt x="6494" y="9280"/>
                  </a:cubicBezTo>
                  <a:cubicBezTo>
                    <a:pt x="10894" y="9280"/>
                    <a:pt x="12460" y="4747"/>
                    <a:pt x="12938" y="33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40"/>
            <p:cNvSpPr/>
            <p:nvPr/>
          </p:nvSpPr>
          <p:spPr>
            <a:xfrm>
              <a:off x="4254975" y="1748925"/>
              <a:ext cx="322650" cy="79150"/>
            </a:xfrm>
            <a:custGeom>
              <a:avLst/>
              <a:gdLst/>
              <a:ahLst/>
              <a:cxnLst/>
              <a:rect l="l" t="t" r="r" b="b"/>
              <a:pathLst>
                <a:path w="12906" h="3166" extrusionOk="0">
                  <a:moveTo>
                    <a:pt x="1" y="1"/>
                  </a:moveTo>
                  <a:lnTo>
                    <a:pt x="627" y="3165"/>
                  </a:lnTo>
                  <a:lnTo>
                    <a:pt x="12279" y="3165"/>
                  </a:lnTo>
                  <a:lnTo>
                    <a:pt x="1290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40"/>
            <p:cNvSpPr/>
            <p:nvPr/>
          </p:nvSpPr>
          <p:spPr>
            <a:xfrm>
              <a:off x="4360875" y="1564350"/>
              <a:ext cx="110850" cy="100150"/>
            </a:xfrm>
            <a:custGeom>
              <a:avLst/>
              <a:gdLst/>
              <a:ahLst/>
              <a:cxnLst/>
              <a:rect l="l" t="t" r="r" b="b"/>
              <a:pathLst>
                <a:path w="4434" h="4006" extrusionOk="0">
                  <a:moveTo>
                    <a:pt x="2242" y="1385"/>
                  </a:moveTo>
                  <a:cubicBezTo>
                    <a:pt x="2604" y="1385"/>
                    <a:pt x="2917" y="1681"/>
                    <a:pt x="2917" y="2060"/>
                  </a:cubicBezTo>
                  <a:cubicBezTo>
                    <a:pt x="2917" y="2439"/>
                    <a:pt x="2604" y="2736"/>
                    <a:pt x="2242" y="2736"/>
                  </a:cubicBezTo>
                  <a:cubicBezTo>
                    <a:pt x="1863" y="2736"/>
                    <a:pt x="1550" y="2439"/>
                    <a:pt x="1550" y="2060"/>
                  </a:cubicBezTo>
                  <a:cubicBezTo>
                    <a:pt x="1550" y="1681"/>
                    <a:pt x="1863" y="1385"/>
                    <a:pt x="2242" y="1385"/>
                  </a:cubicBezTo>
                  <a:close/>
                  <a:moveTo>
                    <a:pt x="2209" y="0"/>
                  </a:moveTo>
                  <a:cubicBezTo>
                    <a:pt x="857" y="0"/>
                    <a:pt x="165" y="2374"/>
                    <a:pt x="0" y="3890"/>
                  </a:cubicBezTo>
                  <a:lnTo>
                    <a:pt x="4434" y="4005"/>
                  </a:lnTo>
                  <a:cubicBezTo>
                    <a:pt x="4285" y="2456"/>
                    <a:pt x="3560" y="0"/>
                    <a:pt x="2209" y="0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40"/>
            <p:cNvSpPr/>
            <p:nvPr/>
          </p:nvSpPr>
          <p:spPr>
            <a:xfrm>
              <a:off x="4320075" y="1453925"/>
              <a:ext cx="953875" cy="90675"/>
            </a:xfrm>
            <a:custGeom>
              <a:avLst/>
              <a:gdLst/>
              <a:ahLst/>
              <a:cxnLst/>
              <a:rect l="l" t="t" r="r" b="b"/>
              <a:pathLst>
                <a:path w="38155" h="3627" extrusionOk="0">
                  <a:moveTo>
                    <a:pt x="38154" y="0"/>
                  </a:moveTo>
                  <a:lnTo>
                    <a:pt x="1" y="1269"/>
                  </a:lnTo>
                  <a:lnTo>
                    <a:pt x="1" y="3544"/>
                  </a:lnTo>
                  <a:lnTo>
                    <a:pt x="38154" y="3626"/>
                  </a:lnTo>
                  <a:lnTo>
                    <a:pt x="38154" y="0"/>
                  </a:lnTo>
                  <a:close/>
                </a:path>
              </a:pathLst>
            </a:custGeom>
            <a:solidFill>
              <a:srgbClr val="1D40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40"/>
            <p:cNvSpPr/>
            <p:nvPr/>
          </p:nvSpPr>
          <p:spPr>
            <a:xfrm>
              <a:off x="4411950" y="1479500"/>
              <a:ext cx="17750" cy="127275"/>
            </a:xfrm>
            <a:custGeom>
              <a:avLst/>
              <a:gdLst/>
              <a:ahLst/>
              <a:cxnLst/>
              <a:rect l="l" t="t" r="r" b="b"/>
              <a:pathLst>
                <a:path w="710" h="5091" extrusionOk="0">
                  <a:moveTo>
                    <a:pt x="458" y="1"/>
                  </a:moveTo>
                  <a:cubicBezTo>
                    <a:pt x="359" y="1"/>
                    <a:pt x="265" y="63"/>
                    <a:pt x="265" y="197"/>
                  </a:cubicBezTo>
                  <a:cubicBezTo>
                    <a:pt x="298" y="1763"/>
                    <a:pt x="215" y="3328"/>
                    <a:pt x="17" y="4878"/>
                  </a:cubicBezTo>
                  <a:cubicBezTo>
                    <a:pt x="0" y="5015"/>
                    <a:pt x="105" y="5090"/>
                    <a:pt x="213" y="5090"/>
                  </a:cubicBezTo>
                  <a:cubicBezTo>
                    <a:pt x="312" y="5090"/>
                    <a:pt x="414" y="5028"/>
                    <a:pt x="429" y="4894"/>
                  </a:cubicBezTo>
                  <a:cubicBezTo>
                    <a:pt x="627" y="3345"/>
                    <a:pt x="710" y="1779"/>
                    <a:pt x="693" y="213"/>
                  </a:cubicBezTo>
                  <a:cubicBezTo>
                    <a:pt x="685" y="76"/>
                    <a:pt x="568" y="1"/>
                    <a:pt x="458" y="1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40"/>
            <p:cNvSpPr/>
            <p:nvPr/>
          </p:nvSpPr>
          <p:spPr>
            <a:xfrm>
              <a:off x="4322550" y="1906725"/>
              <a:ext cx="255475" cy="223350"/>
            </a:xfrm>
            <a:custGeom>
              <a:avLst/>
              <a:gdLst/>
              <a:ahLst/>
              <a:cxnLst/>
              <a:rect l="l" t="t" r="r" b="b"/>
              <a:pathLst>
                <a:path w="10219" h="8934" extrusionOk="0">
                  <a:moveTo>
                    <a:pt x="10219" y="1"/>
                  </a:moveTo>
                  <a:lnTo>
                    <a:pt x="10219" y="1"/>
                  </a:lnTo>
                  <a:cubicBezTo>
                    <a:pt x="10219" y="2"/>
                    <a:pt x="6930" y="7420"/>
                    <a:pt x="882" y="7420"/>
                  </a:cubicBezTo>
                  <a:cubicBezTo>
                    <a:pt x="595" y="7420"/>
                    <a:pt x="301" y="7403"/>
                    <a:pt x="1" y="7368"/>
                  </a:cubicBezTo>
                  <a:lnTo>
                    <a:pt x="1" y="7368"/>
                  </a:lnTo>
                  <a:cubicBezTo>
                    <a:pt x="940" y="8340"/>
                    <a:pt x="2160" y="8934"/>
                    <a:pt x="3775" y="8934"/>
                  </a:cubicBezTo>
                  <a:cubicBezTo>
                    <a:pt x="8192" y="8934"/>
                    <a:pt x="9741" y="4401"/>
                    <a:pt x="10219" y="1"/>
                  </a:cubicBezTo>
                  <a:close/>
                </a:path>
              </a:pathLst>
            </a:custGeom>
            <a:solidFill>
              <a:srgbClr val="DD44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40"/>
            <p:cNvSpPr/>
            <p:nvPr/>
          </p:nvSpPr>
          <p:spPr>
            <a:xfrm>
              <a:off x="4364800" y="1928050"/>
              <a:ext cx="35000" cy="25800"/>
            </a:xfrm>
            <a:custGeom>
              <a:avLst/>
              <a:gdLst/>
              <a:ahLst/>
              <a:cxnLst/>
              <a:rect l="l" t="t" r="r" b="b"/>
              <a:pathLst>
                <a:path w="1400" h="1032" extrusionOk="0">
                  <a:moveTo>
                    <a:pt x="692" y="0"/>
                  </a:moveTo>
                  <a:cubicBezTo>
                    <a:pt x="98" y="0"/>
                    <a:pt x="1" y="948"/>
                    <a:pt x="634" y="1027"/>
                  </a:cubicBezTo>
                  <a:cubicBezTo>
                    <a:pt x="659" y="1030"/>
                    <a:pt x="683" y="1032"/>
                    <a:pt x="707" y="1032"/>
                  </a:cubicBezTo>
                  <a:cubicBezTo>
                    <a:pt x="1287" y="1032"/>
                    <a:pt x="1400" y="84"/>
                    <a:pt x="766" y="5"/>
                  </a:cubicBezTo>
                  <a:cubicBezTo>
                    <a:pt x="741" y="2"/>
                    <a:pt x="716" y="0"/>
                    <a:pt x="692" y="0"/>
                  </a:cubicBezTo>
                  <a:close/>
                </a:path>
              </a:pathLst>
            </a:custGeom>
            <a:solidFill>
              <a:srgbClr val="FF9A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40"/>
            <p:cNvSpPr/>
            <p:nvPr/>
          </p:nvSpPr>
          <p:spPr>
            <a:xfrm>
              <a:off x="4436075" y="1953600"/>
              <a:ext cx="35000" cy="25800"/>
            </a:xfrm>
            <a:custGeom>
              <a:avLst/>
              <a:gdLst/>
              <a:ahLst/>
              <a:cxnLst/>
              <a:rect l="l" t="t" r="r" b="b"/>
              <a:pathLst>
                <a:path w="1400" h="1032" extrusionOk="0">
                  <a:moveTo>
                    <a:pt x="692" y="0"/>
                  </a:moveTo>
                  <a:cubicBezTo>
                    <a:pt x="98" y="0"/>
                    <a:pt x="1" y="947"/>
                    <a:pt x="635" y="1027"/>
                  </a:cubicBezTo>
                  <a:cubicBezTo>
                    <a:pt x="660" y="1030"/>
                    <a:pt x="684" y="1031"/>
                    <a:pt x="708" y="1031"/>
                  </a:cubicBezTo>
                  <a:cubicBezTo>
                    <a:pt x="1288" y="1031"/>
                    <a:pt x="1400" y="100"/>
                    <a:pt x="766" y="5"/>
                  </a:cubicBezTo>
                  <a:cubicBezTo>
                    <a:pt x="741" y="2"/>
                    <a:pt x="716" y="0"/>
                    <a:pt x="692" y="0"/>
                  </a:cubicBezTo>
                  <a:close/>
                </a:path>
              </a:pathLst>
            </a:custGeom>
            <a:solidFill>
              <a:srgbClr val="FF9A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40"/>
            <p:cNvSpPr/>
            <p:nvPr/>
          </p:nvSpPr>
          <p:spPr>
            <a:xfrm>
              <a:off x="4286100" y="1953600"/>
              <a:ext cx="35000" cy="25800"/>
            </a:xfrm>
            <a:custGeom>
              <a:avLst/>
              <a:gdLst/>
              <a:ahLst/>
              <a:cxnLst/>
              <a:rect l="l" t="t" r="r" b="b"/>
              <a:pathLst>
                <a:path w="1400" h="1032" extrusionOk="0">
                  <a:moveTo>
                    <a:pt x="692" y="0"/>
                  </a:moveTo>
                  <a:cubicBezTo>
                    <a:pt x="98" y="0"/>
                    <a:pt x="1" y="947"/>
                    <a:pt x="634" y="1027"/>
                  </a:cubicBezTo>
                  <a:cubicBezTo>
                    <a:pt x="660" y="1030"/>
                    <a:pt x="684" y="1031"/>
                    <a:pt x="708" y="1031"/>
                  </a:cubicBezTo>
                  <a:cubicBezTo>
                    <a:pt x="1288" y="1031"/>
                    <a:pt x="1400" y="100"/>
                    <a:pt x="766" y="5"/>
                  </a:cubicBezTo>
                  <a:cubicBezTo>
                    <a:pt x="741" y="2"/>
                    <a:pt x="716" y="0"/>
                    <a:pt x="692" y="0"/>
                  </a:cubicBezTo>
                  <a:close/>
                </a:path>
              </a:pathLst>
            </a:custGeom>
            <a:solidFill>
              <a:srgbClr val="FF9A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40"/>
            <p:cNvSpPr/>
            <p:nvPr/>
          </p:nvSpPr>
          <p:spPr>
            <a:xfrm>
              <a:off x="4523425" y="1940825"/>
              <a:ext cx="35000" cy="25800"/>
            </a:xfrm>
            <a:custGeom>
              <a:avLst/>
              <a:gdLst/>
              <a:ahLst/>
              <a:cxnLst/>
              <a:rect l="l" t="t" r="r" b="b"/>
              <a:pathLst>
                <a:path w="1400" h="1032" extrusionOk="0">
                  <a:moveTo>
                    <a:pt x="694" y="0"/>
                  </a:moveTo>
                  <a:cubicBezTo>
                    <a:pt x="113" y="0"/>
                    <a:pt x="1" y="948"/>
                    <a:pt x="635" y="1027"/>
                  </a:cubicBezTo>
                  <a:cubicBezTo>
                    <a:pt x="661" y="1030"/>
                    <a:pt x="686" y="1032"/>
                    <a:pt x="710" y="1032"/>
                  </a:cubicBezTo>
                  <a:cubicBezTo>
                    <a:pt x="1303" y="1032"/>
                    <a:pt x="1400" y="100"/>
                    <a:pt x="766" y="5"/>
                  </a:cubicBezTo>
                  <a:cubicBezTo>
                    <a:pt x="742" y="2"/>
                    <a:pt x="717" y="0"/>
                    <a:pt x="694" y="0"/>
                  </a:cubicBezTo>
                  <a:close/>
                </a:path>
              </a:pathLst>
            </a:custGeom>
            <a:solidFill>
              <a:srgbClr val="FF9A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40"/>
            <p:cNvSpPr/>
            <p:nvPr/>
          </p:nvSpPr>
          <p:spPr>
            <a:xfrm>
              <a:off x="4340175" y="2049550"/>
              <a:ext cx="34800" cy="25475"/>
            </a:xfrm>
            <a:custGeom>
              <a:avLst/>
              <a:gdLst/>
              <a:ahLst/>
              <a:cxnLst/>
              <a:rect l="l" t="t" r="r" b="b"/>
              <a:pathLst>
                <a:path w="1392" h="1019" extrusionOk="0">
                  <a:moveTo>
                    <a:pt x="675" y="0"/>
                  </a:moveTo>
                  <a:cubicBezTo>
                    <a:pt x="93" y="0"/>
                    <a:pt x="1" y="934"/>
                    <a:pt x="614" y="1012"/>
                  </a:cubicBezTo>
                  <a:cubicBezTo>
                    <a:pt x="644" y="1017"/>
                    <a:pt x="674" y="1019"/>
                    <a:pt x="702" y="1019"/>
                  </a:cubicBezTo>
                  <a:cubicBezTo>
                    <a:pt x="1285" y="1019"/>
                    <a:pt x="1391" y="86"/>
                    <a:pt x="762" y="7"/>
                  </a:cubicBezTo>
                  <a:cubicBezTo>
                    <a:pt x="732" y="2"/>
                    <a:pt x="703" y="0"/>
                    <a:pt x="675" y="0"/>
                  </a:cubicBezTo>
                  <a:close/>
                </a:path>
              </a:pathLst>
            </a:custGeom>
            <a:solidFill>
              <a:srgbClr val="FF9A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40"/>
            <p:cNvSpPr/>
            <p:nvPr/>
          </p:nvSpPr>
          <p:spPr>
            <a:xfrm>
              <a:off x="4423725" y="2075125"/>
              <a:ext cx="35000" cy="25825"/>
            </a:xfrm>
            <a:custGeom>
              <a:avLst/>
              <a:gdLst/>
              <a:ahLst/>
              <a:cxnLst/>
              <a:rect l="l" t="t" r="r" b="b"/>
              <a:pathLst>
                <a:path w="1400" h="1033" extrusionOk="0">
                  <a:moveTo>
                    <a:pt x="691" y="1"/>
                  </a:moveTo>
                  <a:cubicBezTo>
                    <a:pt x="98" y="1"/>
                    <a:pt x="1" y="933"/>
                    <a:pt x="634" y="1028"/>
                  </a:cubicBezTo>
                  <a:cubicBezTo>
                    <a:pt x="659" y="1031"/>
                    <a:pt x="683" y="1032"/>
                    <a:pt x="707" y="1032"/>
                  </a:cubicBezTo>
                  <a:cubicBezTo>
                    <a:pt x="1287" y="1032"/>
                    <a:pt x="1400" y="85"/>
                    <a:pt x="766" y="6"/>
                  </a:cubicBezTo>
                  <a:cubicBezTo>
                    <a:pt x="740" y="3"/>
                    <a:pt x="715" y="1"/>
                    <a:pt x="691" y="1"/>
                  </a:cubicBezTo>
                  <a:close/>
                </a:path>
              </a:pathLst>
            </a:custGeom>
            <a:solidFill>
              <a:srgbClr val="FF9A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40"/>
            <p:cNvSpPr/>
            <p:nvPr/>
          </p:nvSpPr>
          <p:spPr>
            <a:xfrm>
              <a:off x="5225300" y="4349225"/>
              <a:ext cx="1199025" cy="223750"/>
            </a:xfrm>
            <a:custGeom>
              <a:avLst/>
              <a:gdLst/>
              <a:ahLst/>
              <a:cxnLst/>
              <a:rect l="l" t="t" r="r" b="b"/>
              <a:pathLst>
                <a:path w="47961" h="8950" extrusionOk="0">
                  <a:moveTo>
                    <a:pt x="23981" y="1"/>
                  </a:moveTo>
                  <a:cubicBezTo>
                    <a:pt x="10730" y="1"/>
                    <a:pt x="1" y="1995"/>
                    <a:pt x="1" y="4467"/>
                  </a:cubicBezTo>
                  <a:cubicBezTo>
                    <a:pt x="1" y="6939"/>
                    <a:pt x="10730" y="8950"/>
                    <a:pt x="23981" y="8950"/>
                  </a:cubicBezTo>
                  <a:cubicBezTo>
                    <a:pt x="37215" y="8950"/>
                    <a:pt x="47961" y="6939"/>
                    <a:pt x="47961" y="4467"/>
                  </a:cubicBezTo>
                  <a:cubicBezTo>
                    <a:pt x="47961" y="1995"/>
                    <a:pt x="37215" y="1"/>
                    <a:pt x="23981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40"/>
            <p:cNvSpPr/>
            <p:nvPr/>
          </p:nvSpPr>
          <p:spPr>
            <a:xfrm>
              <a:off x="5734975" y="3771575"/>
              <a:ext cx="179675" cy="662150"/>
            </a:xfrm>
            <a:custGeom>
              <a:avLst/>
              <a:gdLst/>
              <a:ahLst/>
              <a:cxnLst/>
              <a:rect l="l" t="t" r="r" b="b"/>
              <a:pathLst>
                <a:path w="7187" h="26486" extrusionOk="0">
                  <a:moveTo>
                    <a:pt x="1633" y="0"/>
                  </a:moveTo>
                  <a:lnTo>
                    <a:pt x="1" y="26485"/>
                  </a:lnTo>
                  <a:lnTo>
                    <a:pt x="7187" y="26485"/>
                  </a:lnTo>
                  <a:lnTo>
                    <a:pt x="7187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40"/>
            <p:cNvSpPr/>
            <p:nvPr/>
          </p:nvSpPr>
          <p:spPr>
            <a:xfrm>
              <a:off x="4948425" y="2755925"/>
              <a:ext cx="1196550" cy="350250"/>
            </a:xfrm>
            <a:custGeom>
              <a:avLst/>
              <a:gdLst/>
              <a:ahLst/>
              <a:cxnLst/>
              <a:rect l="l" t="t" r="r" b="b"/>
              <a:pathLst>
                <a:path w="47862" h="14010" extrusionOk="0">
                  <a:moveTo>
                    <a:pt x="25101" y="0"/>
                  </a:moveTo>
                  <a:cubicBezTo>
                    <a:pt x="5752" y="0"/>
                    <a:pt x="0" y="3132"/>
                    <a:pt x="0" y="7005"/>
                  </a:cubicBezTo>
                  <a:cubicBezTo>
                    <a:pt x="0" y="10861"/>
                    <a:pt x="5752" y="14009"/>
                    <a:pt x="25101" y="14009"/>
                  </a:cubicBezTo>
                  <a:cubicBezTo>
                    <a:pt x="44434" y="14009"/>
                    <a:pt x="47862" y="10861"/>
                    <a:pt x="47862" y="7005"/>
                  </a:cubicBezTo>
                  <a:cubicBezTo>
                    <a:pt x="47862" y="3132"/>
                    <a:pt x="44434" y="0"/>
                    <a:pt x="25101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40"/>
            <p:cNvSpPr/>
            <p:nvPr/>
          </p:nvSpPr>
          <p:spPr>
            <a:xfrm>
              <a:off x="4887025" y="2100800"/>
              <a:ext cx="2915550" cy="1779150"/>
            </a:xfrm>
            <a:custGeom>
              <a:avLst/>
              <a:gdLst/>
              <a:ahLst/>
              <a:cxnLst/>
              <a:rect l="l" t="t" r="r" b="b"/>
              <a:pathLst>
                <a:path w="116622" h="71166" extrusionOk="0">
                  <a:moveTo>
                    <a:pt x="85843" y="1"/>
                  </a:moveTo>
                  <a:cubicBezTo>
                    <a:pt x="62216" y="1"/>
                    <a:pt x="35814" y="48537"/>
                    <a:pt x="35814" y="48537"/>
                  </a:cubicBezTo>
                  <a:cubicBezTo>
                    <a:pt x="35814" y="48537"/>
                    <a:pt x="792" y="49576"/>
                    <a:pt x="281" y="62134"/>
                  </a:cubicBezTo>
                  <a:cubicBezTo>
                    <a:pt x="1" y="68775"/>
                    <a:pt x="16244" y="71165"/>
                    <a:pt x="32480" y="71165"/>
                  </a:cubicBezTo>
                  <a:cubicBezTo>
                    <a:pt x="44894" y="71165"/>
                    <a:pt x="57303" y="69767"/>
                    <a:pt x="62316" y="67804"/>
                  </a:cubicBezTo>
                  <a:cubicBezTo>
                    <a:pt x="73886" y="63288"/>
                    <a:pt x="101459" y="30408"/>
                    <a:pt x="107952" y="18558"/>
                  </a:cubicBezTo>
                  <a:cubicBezTo>
                    <a:pt x="116621" y="2703"/>
                    <a:pt x="98410" y="17"/>
                    <a:pt x="85867" y="1"/>
                  </a:cubicBezTo>
                  <a:cubicBezTo>
                    <a:pt x="85859" y="1"/>
                    <a:pt x="85851" y="1"/>
                    <a:pt x="85843" y="1"/>
                  </a:cubicBezTo>
                  <a:close/>
                </a:path>
              </a:pathLst>
            </a:custGeom>
            <a:solidFill>
              <a:srgbClr val="2E5C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40"/>
            <p:cNvSpPr/>
            <p:nvPr/>
          </p:nvSpPr>
          <p:spPr>
            <a:xfrm>
              <a:off x="4890325" y="2100800"/>
              <a:ext cx="2576450" cy="1732175"/>
            </a:xfrm>
            <a:custGeom>
              <a:avLst/>
              <a:gdLst/>
              <a:ahLst/>
              <a:cxnLst/>
              <a:rect l="l" t="t" r="r" b="b"/>
              <a:pathLst>
                <a:path w="103058" h="69287" extrusionOk="0">
                  <a:moveTo>
                    <a:pt x="85711" y="1"/>
                  </a:moveTo>
                  <a:cubicBezTo>
                    <a:pt x="62084" y="1"/>
                    <a:pt x="35682" y="48537"/>
                    <a:pt x="35682" y="48537"/>
                  </a:cubicBezTo>
                  <a:cubicBezTo>
                    <a:pt x="35682" y="48537"/>
                    <a:pt x="660" y="49576"/>
                    <a:pt x="132" y="62134"/>
                  </a:cubicBezTo>
                  <a:cubicBezTo>
                    <a:pt x="1" y="65579"/>
                    <a:pt x="4286" y="67870"/>
                    <a:pt x="10697" y="69287"/>
                  </a:cubicBezTo>
                  <a:cubicBezTo>
                    <a:pt x="11768" y="67309"/>
                    <a:pt x="13301" y="65710"/>
                    <a:pt x="15608" y="64985"/>
                  </a:cubicBezTo>
                  <a:cubicBezTo>
                    <a:pt x="16337" y="64760"/>
                    <a:pt x="17080" y="64683"/>
                    <a:pt x="17830" y="64683"/>
                  </a:cubicBezTo>
                  <a:cubicBezTo>
                    <a:pt x="18454" y="64683"/>
                    <a:pt x="19083" y="64737"/>
                    <a:pt x="19712" y="64804"/>
                  </a:cubicBezTo>
                  <a:cubicBezTo>
                    <a:pt x="21063" y="64936"/>
                    <a:pt x="22415" y="65068"/>
                    <a:pt x="23766" y="65150"/>
                  </a:cubicBezTo>
                  <a:cubicBezTo>
                    <a:pt x="25665" y="65269"/>
                    <a:pt x="27571" y="65317"/>
                    <a:pt x="29475" y="65317"/>
                  </a:cubicBezTo>
                  <a:cubicBezTo>
                    <a:pt x="30463" y="65317"/>
                    <a:pt x="31450" y="65305"/>
                    <a:pt x="32435" y="65282"/>
                  </a:cubicBezTo>
                  <a:cubicBezTo>
                    <a:pt x="35303" y="65200"/>
                    <a:pt x="38154" y="65035"/>
                    <a:pt x="41006" y="64837"/>
                  </a:cubicBezTo>
                  <a:cubicBezTo>
                    <a:pt x="43791" y="64656"/>
                    <a:pt x="46593" y="64540"/>
                    <a:pt x="49345" y="64128"/>
                  </a:cubicBezTo>
                  <a:cubicBezTo>
                    <a:pt x="51636" y="63799"/>
                    <a:pt x="53828" y="63139"/>
                    <a:pt x="55872" y="62052"/>
                  </a:cubicBezTo>
                  <a:cubicBezTo>
                    <a:pt x="57718" y="61046"/>
                    <a:pt x="66634" y="58871"/>
                    <a:pt x="78929" y="37264"/>
                  </a:cubicBezTo>
                  <a:lnTo>
                    <a:pt x="88125" y="22596"/>
                  </a:lnTo>
                  <a:cubicBezTo>
                    <a:pt x="89625" y="20223"/>
                    <a:pt x="103057" y="2555"/>
                    <a:pt x="95459" y="643"/>
                  </a:cubicBezTo>
                  <a:cubicBezTo>
                    <a:pt x="92196" y="165"/>
                    <a:pt x="88801" y="1"/>
                    <a:pt x="85735" y="1"/>
                  </a:cubicBezTo>
                  <a:cubicBezTo>
                    <a:pt x="85727" y="1"/>
                    <a:pt x="85719" y="1"/>
                    <a:pt x="85711" y="1"/>
                  </a:cubicBezTo>
                  <a:close/>
                </a:path>
              </a:pathLst>
            </a:custGeom>
            <a:solidFill>
              <a:srgbClr val="173036">
                <a:alpha val="536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40"/>
            <p:cNvSpPr/>
            <p:nvPr/>
          </p:nvSpPr>
          <p:spPr>
            <a:xfrm>
              <a:off x="6501775" y="1812175"/>
              <a:ext cx="542650" cy="604375"/>
            </a:xfrm>
            <a:custGeom>
              <a:avLst/>
              <a:gdLst/>
              <a:ahLst/>
              <a:cxnLst/>
              <a:rect l="l" t="t" r="r" b="b"/>
              <a:pathLst>
                <a:path w="21706" h="24175" extrusionOk="0">
                  <a:moveTo>
                    <a:pt x="4890" y="1"/>
                  </a:moveTo>
                  <a:cubicBezTo>
                    <a:pt x="4556" y="1"/>
                    <a:pt x="4252" y="57"/>
                    <a:pt x="4038" y="157"/>
                  </a:cubicBezTo>
                  <a:cubicBezTo>
                    <a:pt x="2555" y="849"/>
                    <a:pt x="2176" y="1921"/>
                    <a:pt x="1962" y="3190"/>
                  </a:cubicBezTo>
                  <a:cubicBezTo>
                    <a:pt x="1731" y="4624"/>
                    <a:pt x="3099" y="6189"/>
                    <a:pt x="2341" y="7425"/>
                  </a:cubicBezTo>
                  <a:cubicBezTo>
                    <a:pt x="2060" y="7903"/>
                    <a:pt x="1517" y="8167"/>
                    <a:pt x="1170" y="8612"/>
                  </a:cubicBezTo>
                  <a:cubicBezTo>
                    <a:pt x="0" y="10095"/>
                    <a:pt x="1582" y="12139"/>
                    <a:pt x="3033" y="13342"/>
                  </a:cubicBezTo>
                  <a:lnTo>
                    <a:pt x="4813" y="14578"/>
                  </a:lnTo>
                  <a:cubicBezTo>
                    <a:pt x="6098" y="17232"/>
                    <a:pt x="7384" y="19885"/>
                    <a:pt x="8669" y="22538"/>
                  </a:cubicBezTo>
                  <a:cubicBezTo>
                    <a:pt x="8933" y="23082"/>
                    <a:pt x="9230" y="23659"/>
                    <a:pt x="9757" y="23956"/>
                  </a:cubicBezTo>
                  <a:cubicBezTo>
                    <a:pt x="10097" y="24133"/>
                    <a:pt x="10494" y="24175"/>
                    <a:pt x="10891" y="24175"/>
                  </a:cubicBezTo>
                  <a:cubicBezTo>
                    <a:pt x="10975" y="24175"/>
                    <a:pt x="11058" y="24173"/>
                    <a:pt x="11142" y="24170"/>
                  </a:cubicBezTo>
                  <a:cubicBezTo>
                    <a:pt x="12839" y="24121"/>
                    <a:pt x="14537" y="23742"/>
                    <a:pt x="16119" y="23082"/>
                  </a:cubicBezTo>
                  <a:cubicBezTo>
                    <a:pt x="16564" y="22885"/>
                    <a:pt x="17025" y="22637"/>
                    <a:pt x="17240" y="22209"/>
                  </a:cubicBezTo>
                  <a:cubicBezTo>
                    <a:pt x="17421" y="21830"/>
                    <a:pt x="17388" y="21368"/>
                    <a:pt x="17503" y="20973"/>
                  </a:cubicBezTo>
                  <a:cubicBezTo>
                    <a:pt x="17849" y="19918"/>
                    <a:pt x="19151" y="19588"/>
                    <a:pt x="20025" y="18913"/>
                  </a:cubicBezTo>
                  <a:cubicBezTo>
                    <a:pt x="21426" y="17841"/>
                    <a:pt x="21706" y="15550"/>
                    <a:pt x="20585" y="14183"/>
                  </a:cubicBezTo>
                  <a:cubicBezTo>
                    <a:pt x="19679" y="13078"/>
                    <a:pt x="18080" y="12551"/>
                    <a:pt x="17569" y="11216"/>
                  </a:cubicBezTo>
                  <a:cubicBezTo>
                    <a:pt x="16959" y="9650"/>
                    <a:pt x="18212" y="7920"/>
                    <a:pt x="17948" y="6255"/>
                  </a:cubicBezTo>
                  <a:cubicBezTo>
                    <a:pt x="17726" y="4983"/>
                    <a:pt x="16483" y="3990"/>
                    <a:pt x="15206" y="3990"/>
                  </a:cubicBezTo>
                  <a:cubicBezTo>
                    <a:pt x="15059" y="3990"/>
                    <a:pt x="14913" y="4003"/>
                    <a:pt x="14767" y="4030"/>
                  </a:cubicBezTo>
                  <a:cubicBezTo>
                    <a:pt x="13467" y="4279"/>
                    <a:pt x="12321" y="5460"/>
                    <a:pt x="11056" y="5460"/>
                  </a:cubicBezTo>
                  <a:cubicBezTo>
                    <a:pt x="10894" y="5460"/>
                    <a:pt x="10731" y="5441"/>
                    <a:pt x="10565" y="5398"/>
                  </a:cubicBezTo>
                  <a:cubicBezTo>
                    <a:pt x="8307" y="4805"/>
                    <a:pt x="8290" y="1426"/>
                    <a:pt x="6230" y="322"/>
                  </a:cubicBezTo>
                  <a:cubicBezTo>
                    <a:pt x="5819" y="98"/>
                    <a:pt x="5328" y="1"/>
                    <a:pt x="4890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40"/>
            <p:cNvSpPr/>
            <p:nvPr/>
          </p:nvSpPr>
          <p:spPr>
            <a:xfrm>
              <a:off x="4200600" y="2985000"/>
              <a:ext cx="1864850" cy="1070475"/>
            </a:xfrm>
            <a:custGeom>
              <a:avLst/>
              <a:gdLst/>
              <a:ahLst/>
              <a:cxnLst/>
              <a:rect l="l" t="t" r="r" b="b"/>
              <a:pathLst>
                <a:path w="74594" h="42819" extrusionOk="0">
                  <a:moveTo>
                    <a:pt x="59060" y="1"/>
                  </a:moveTo>
                  <a:cubicBezTo>
                    <a:pt x="49914" y="1"/>
                    <a:pt x="38003" y="280"/>
                    <a:pt x="31627" y="1567"/>
                  </a:cubicBezTo>
                  <a:cubicBezTo>
                    <a:pt x="29831" y="1929"/>
                    <a:pt x="28166" y="2605"/>
                    <a:pt x="26584" y="3544"/>
                  </a:cubicBezTo>
                  <a:cubicBezTo>
                    <a:pt x="26551" y="3561"/>
                    <a:pt x="26518" y="3577"/>
                    <a:pt x="26485" y="3594"/>
                  </a:cubicBezTo>
                  <a:cubicBezTo>
                    <a:pt x="24277" y="4929"/>
                    <a:pt x="22233" y="6791"/>
                    <a:pt x="20222" y="9115"/>
                  </a:cubicBezTo>
                  <a:cubicBezTo>
                    <a:pt x="20190" y="9164"/>
                    <a:pt x="20157" y="9197"/>
                    <a:pt x="20124" y="9230"/>
                  </a:cubicBezTo>
                  <a:cubicBezTo>
                    <a:pt x="18574" y="11043"/>
                    <a:pt x="12114" y="20652"/>
                    <a:pt x="10334" y="23536"/>
                  </a:cubicBezTo>
                  <a:cubicBezTo>
                    <a:pt x="8554" y="26453"/>
                    <a:pt x="6659" y="29568"/>
                    <a:pt x="4598" y="32831"/>
                  </a:cubicBezTo>
                  <a:lnTo>
                    <a:pt x="1961" y="37149"/>
                  </a:lnTo>
                  <a:cubicBezTo>
                    <a:pt x="1928" y="37116"/>
                    <a:pt x="1895" y="37116"/>
                    <a:pt x="1862" y="37083"/>
                  </a:cubicBezTo>
                  <a:cubicBezTo>
                    <a:pt x="1731" y="37297"/>
                    <a:pt x="1599" y="37495"/>
                    <a:pt x="1467" y="37693"/>
                  </a:cubicBezTo>
                  <a:cubicBezTo>
                    <a:pt x="1467" y="37693"/>
                    <a:pt x="0" y="40182"/>
                    <a:pt x="6115" y="42819"/>
                  </a:cubicBezTo>
                  <a:lnTo>
                    <a:pt x="17569" y="32551"/>
                  </a:lnTo>
                  <a:lnTo>
                    <a:pt x="37017" y="15130"/>
                  </a:lnTo>
                  <a:lnTo>
                    <a:pt x="74594" y="13120"/>
                  </a:lnTo>
                  <a:lnTo>
                    <a:pt x="71479" y="166"/>
                  </a:lnTo>
                  <a:cubicBezTo>
                    <a:pt x="71479" y="166"/>
                    <a:pt x="66085" y="1"/>
                    <a:pt x="59060" y="1"/>
                  </a:cubicBezTo>
                  <a:close/>
                </a:path>
              </a:pathLst>
            </a:custGeom>
            <a:solidFill>
              <a:srgbClr val="FFBC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40"/>
            <p:cNvSpPr/>
            <p:nvPr/>
          </p:nvSpPr>
          <p:spPr>
            <a:xfrm>
              <a:off x="4758900" y="3007250"/>
              <a:ext cx="456950" cy="681525"/>
            </a:xfrm>
            <a:custGeom>
              <a:avLst/>
              <a:gdLst/>
              <a:ahLst/>
              <a:cxnLst/>
              <a:rect l="l" t="t" r="r" b="b"/>
              <a:pathLst>
                <a:path w="18278" h="27261" extrusionOk="0">
                  <a:moveTo>
                    <a:pt x="13894" y="1"/>
                  </a:moveTo>
                  <a:cubicBezTo>
                    <a:pt x="12180" y="199"/>
                    <a:pt x="10614" y="413"/>
                    <a:pt x="9295" y="693"/>
                  </a:cubicBezTo>
                  <a:cubicBezTo>
                    <a:pt x="8719" y="808"/>
                    <a:pt x="8158" y="940"/>
                    <a:pt x="7614" y="1122"/>
                  </a:cubicBezTo>
                  <a:lnTo>
                    <a:pt x="9394" y="6461"/>
                  </a:lnTo>
                  <a:lnTo>
                    <a:pt x="6279" y="7747"/>
                  </a:lnTo>
                  <a:cubicBezTo>
                    <a:pt x="297" y="11554"/>
                    <a:pt x="0" y="22778"/>
                    <a:pt x="148" y="27261"/>
                  </a:cubicBezTo>
                  <a:lnTo>
                    <a:pt x="14685" y="14240"/>
                  </a:lnTo>
                  <a:lnTo>
                    <a:pt x="18278" y="14043"/>
                  </a:lnTo>
                  <a:lnTo>
                    <a:pt x="13894" y="1"/>
                  </a:lnTo>
                  <a:close/>
                </a:path>
              </a:pathLst>
            </a:custGeom>
            <a:solidFill>
              <a:srgbClr val="FF8D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40"/>
            <p:cNvSpPr/>
            <p:nvPr/>
          </p:nvSpPr>
          <p:spPr>
            <a:xfrm>
              <a:off x="4407025" y="3526000"/>
              <a:ext cx="268250" cy="326350"/>
            </a:xfrm>
            <a:custGeom>
              <a:avLst/>
              <a:gdLst/>
              <a:ahLst/>
              <a:cxnLst/>
              <a:rect l="l" t="t" r="r" b="b"/>
              <a:pathLst>
                <a:path w="10730" h="13054" extrusionOk="0">
                  <a:moveTo>
                    <a:pt x="3296" y="0"/>
                  </a:moveTo>
                  <a:cubicBezTo>
                    <a:pt x="2785" y="775"/>
                    <a:pt x="2373" y="1418"/>
                    <a:pt x="2077" y="1896"/>
                  </a:cubicBezTo>
                  <a:cubicBezTo>
                    <a:pt x="1401" y="3000"/>
                    <a:pt x="709" y="4137"/>
                    <a:pt x="0" y="5291"/>
                  </a:cubicBezTo>
                  <a:lnTo>
                    <a:pt x="6939" y="13053"/>
                  </a:lnTo>
                  <a:lnTo>
                    <a:pt x="9312" y="10927"/>
                  </a:lnTo>
                  <a:lnTo>
                    <a:pt x="10729" y="9642"/>
                  </a:lnTo>
                  <a:lnTo>
                    <a:pt x="3296" y="0"/>
                  </a:lnTo>
                  <a:close/>
                </a:path>
              </a:pathLst>
            </a:custGeom>
            <a:solidFill>
              <a:srgbClr val="FF8D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40"/>
            <p:cNvSpPr/>
            <p:nvPr/>
          </p:nvSpPr>
          <p:spPr>
            <a:xfrm>
              <a:off x="5104575" y="2983450"/>
              <a:ext cx="623025" cy="326675"/>
            </a:xfrm>
            <a:custGeom>
              <a:avLst/>
              <a:gdLst/>
              <a:ahLst/>
              <a:cxnLst/>
              <a:rect l="l" t="t" r="r" b="b"/>
              <a:pathLst>
                <a:path w="24921" h="13067" extrusionOk="0">
                  <a:moveTo>
                    <a:pt x="14729" y="1"/>
                  </a:moveTo>
                  <a:cubicBezTo>
                    <a:pt x="9780" y="1"/>
                    <a:pt x="4045" y="204"/>
                    <a:pt x="1" y="969"/>
                  </a:cubicBezTo>
                  <a:lnTo>
                    <a:pt x="1154" y="12836"/>
                  </a:lnTo>
                  <a:lnTo>
                    <a:pt x="22580" y="13066"/>
                  </a:lnTo>
                  <a:lnTo>
                    <a:pt x="24920" y="261"/>
                  </a:lnTo>
                  <a:cubicBezTo>
                    <a:pt x="24920" y="261"/>
                    <a:pt x="20328" y="1"/>
                    <a:pt x="14729" y="1"/>
                  </a:cubicBezTo>
                  <a:close/>
                </a:path>
              </a:pathLst>
            </a:custGeom>
            <a:solidFill>
              <a:srgbClr val="FFA4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40"/>
            <p:cNvSpPr/>
            <p:nvPr/>
          </p:nvSpPr>
          <p:spPr>
            <a:xfrm>
              <a:off x="4997450" y="2964825"/>
              <a:ext cx="200275" cy="386975"/>
            </a:xfrm>
            <a:custGeom>
              <a:avLst/>
              <a:gdLst/>
              <a:ahLst/>
              <a:cxnLst/>
              <a:rect l="l" t="t" r="r" b="b"/>
              <a:pathLst>
                <a:path w="8011" h="15479" extrusionOk="0">
                  <a:moveTo>
                    <a:pt x="5110" y="0"/>
                  </a:moveTo>
                  <a:lnTo>
                    <a:pt x="1" y="1566"/>
                  </a:lnTo>
                  <a:cubicBezTo>
                    <a:pt x="1" y="1566"/>
                    <a:pt x="3260" y="15479"/>
                    <a:pt x="3699" y="15479"/>
                  </a:cubicBezTo>
                  <a:cubicBezTo>
                    <a:pt x="3702" y="15479"/>
                    <a:pt x="3706" y="15478"/>
                    <a:pt x="3709" y="15476"/>
                  </a:cubicBezTo>
                  <a:cubicBezTo>
                    <a:pt x="4104" y="15245"/>
                    <a:pt x="8010" y="14619"/>
                    <a:pt x="8010" y="14619"/>
                  </a:cubicBezTo>
                  <a:lnTo>
                    <a:pt x="5110" y="0"/>
                  </a:lnTo>
                  <a:close/>
                </a:path>
              </a:pathLst>
            </a:custGeom>
            <a:solidFill>
              <a:srgbClr val="DD44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40"/>
            <p:cNvSpPr/>
            <p:nvPr/>
          </p:nvSpPr>
          <p:spPr>
            <a:xfrm>
              <a:off x="4680600" y="3113775"/>
              <a:ext cx="1669225" cy="1253800"/>
            </a:xfrm>
            <a:custGeom>
              <a:avLst/>
              <a:gdLst/>
              <a:ahLst/>
              <a:cxnLst/>
              <a:rect l="l" t="t" r="r" b="b"/>
              <a:pathLst>
                <a:path w="66769" h="50152" extrusionOk="0">
                  <a:moveTo>
                    <a:pt x="35482" y="1"/>
                  </a:moveTo>
                  <a:cubicBezTo>
                    <a:pt x="26599" y="1"/>
                    <a:pt x="16173" y="893"/>
                    <a:pt x="10697" y="4541"/>
                  </a:cubicBezTo>
                  <a:cubicBezTo>
                    <a:pt x="1" y="11677"/>
                    <a:pt x="3775" y="47227"/>
                    <a:pt x="3445" y="48842"/>
                  </a:cubicBezTo>
                  <a:cubicBezTo>
                    <a:pt x="5757" y="49842"/>
                    <a:pt x="7086" y="50152"/>
                    <a:pt x="7845" y="50152"/>
                  </a:cubicBezTo>
                  <a:cubicBezTo>
                    <a:pt x="9087" y="50152"/>
                    <a:pt x="8802" y="49320"/>
                    <a:pt x="8802" y="49320"/>
                  </a:cubicBezTo>
                  <a:lnTo>
                    <a:pt x="18113" y="15550"/>
                  </a:lnTo>
                  <a:cubicBezTo>
                    <a:pt x="29558" y="18788"/>
                    <a:pt x="38123" y="20045"/>
                    <a:pt x="44525" y="20045"/>
                  </a:cubicBezTo>
                  <a:cubicBezTo>
                    <a:pt x="66768" y="20045"/>
                    <a:pt x="62893" y="4870"/>
                    <a:pt x="62893" y="4870"/>
                  </a:cubicBezTo>
                  <a:lnTo>
                    <a:pt x="51059" y="816"/>
                  </a:lnTo>
                  <a:cubicBezTo>
                    <a:pt x="51059" y="816"/>
                    <a:pt x="43976" y="1"/>
                    <a:pt x="35482" y="1"/>
                  </a:cubicBezTo>
                  <a:close/>
                </a:path>
              </a:pathLst>
            </a:custGeom>
            <a:solidFill>
              <a:srgbClr val="FFBC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40"/>
            <p:cNvSpPr/>
            <p:nvPr/>
          </p:nvSpPr>
          <p:spPr>
            <a:xfrm>
              <a:off x="5005275" y="3138275"/>
              <a:ext cx="265375" cy="440900"/>
            </a:xfrm>
            <a:custGeom>
              <a:avLst/>
              <a:gdLst/>
              <a:ahLst/>
              <a:cxnLst/>
              <a:rect l="l" t="t" r="r" b="b"/>
              <a:pathLst>
                <a:path w="10615" h="17636" extrusionOk="0">
                  <a:moveTo>
                    <a:pt x="8340" y="1"/>
                  </a:moveTo>
                  <a:cubicBezTo>
                    <a:pt x="5225" y="512"/>
                    <a:pt x="2358" y="1253"/>
                    <a:pt x="1" y="2308"/>
                  </a:cubicBezTo>
                  <a:cubicBezTo>
                    <a:pt x="677" y="6049"/>
                    <a:pt x="2934" y="13433"/>
                    <a:pt x="4286" y="17636"/>
                  </a:cubicBezTo>
                  <a:lnTo>
                    <a:pt x="5126" y="14570"/>
                  </a:lnTo>
                  <a:cubicBezTo>
                    <a:pt x="7038" y="15097"/>
                    <a:pt x="8868" y="15592"/>
                    <a:pt x="10615" y="16020"/>
                  </a:cubicBezTo>
                  <a:lnTo>
                    <a:pt x="8340" y="1"/>
                  </a:lnTo>
                  <a:close/>
                </a:path>
              </a:pathLst>
            </a:custGeom>
            <a:solidFill>
              <a:srgbClr val="FF8D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40"/>
            <p:cNvSpPr/>
            <p:nvPr/>
          </p:nvSpPr>
          <p:spPr>
            <a:xfrm>
              <a:off x="4755600" y="3907525"/>
              <a:ext cx="246000" cy="314825"/>
            </a:xfrm>
            <a:custGeom>
              <a:avLst/>
              <a:gdLst/>
              <a:ahLst/>
              <a:cxnLst/>
              <a:rect l="l" t="t" r="r" b="b"/>
              <a:pathLst>
                <a:path w="9840" h="12593" extrusionOk="0">
                  <a:moveTo>
                    <a:pt x="99" y="1"/>
                  </a:moveTo>
                  <a:cubicBezTo>
                    <a:pt x="0" y="4270"/>
                    <a:pt x="116" y="8258"/>
                    <a:pt x="247" y="11307"/>
                  </a:cubicBezTo>
                  <a:lnTo>
                    <a:pt x="7170" y="12592"/>
                  </a:lnTo>
                  <a:lnTo>
                    <a:pt x="9839" y="2968"/>
                  </a:lnTo>
                  <a:cubicBezTo>
                    <a:pt x="6955" y="2061"/>
                    <a:pt x="2357" y="677"/>
                    <a:pt x="99" y="1"/>
                  </a:cubicBezTo>
                  <a:close/>
                </a:path>
              </a:pathLst>
            </a:custGeom>
            <a:solidFill>
              <a:srgbClr val="FF8D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40"/>
            <p:cNvSpPr/>
            <p:nvPr/>
          </p:nvSpPr>
          <p:spPr>
            <a:xfrm>
              <a:off x="5151150" y="3109975"/>
              <a:ext cx="1112075" cy="511750"/>
            </a:xfrm>
            <a:custGeom>
              <a:avLst/>
              <a:gdLst/>
              <a:ahLst/>
              <a:cxnLst/>
              <a:rect l="l" t="t" r="r" b="b"/>
              <a:pathLst>
                <a:path w="44483" h="20470" extrusionOk="0">
                  <a:moveTo>
                    <a:pt x="11974" y="0"/>
                  </a:moveTo>
                  <a:cubicBezTo>
                    <a:pt x="8921" y="0"/>
                    <a:pt x="4983" y="380"/>
                    <a:pt x="0" y="1495"/>
                  </a:cubicBezTo>
                  <a:cubicBezTo>
                    <a:pt x="0" y="1495"/>
                    <a:pt x="3494" y="11269"/>
                    <a:pt x="1632" y="16394"/>
                  </a:cubicBezTo>
                  <a:cubicBezTo>
                    <a:pt x="1632" y="16394"/>
                    <a:pt x="14818" y="20470"/>
                    <a:pt x="24902" y="20470"/>
                  </a:cubicBezTo>
                  <a:cubicBezTo>
                    <a:pt x="25870" y="20470"/>
                    <a:pt x="26809" y="20432"/>
                    <a:pt x="27705" y="20350"/>
                  </a:cubicBezTo>
                  <a:cubicBezTo>
                    <a:pt x="37956" y="19427"/>
                    <a:pt x="42142" y="17564"/>
                    <a:pt x="43313" y="12439"/>
                  </a:cubicBezTo>
                  <a:cubicBezTo>
                    <a:pt x="44483" y="7313"/>
                    <a:pt x="20964" y="1726"/>
                    <a:pt x="20964" y="1726"/>
                  </a:cubicBezTo>
                  <a:cubicBezTo>
                    <a:pt x="20964" y="1726"/>
                    <a:pt x="18482" y="0"/>
                    <a:pt x="11974" y="0"/>
                  </a:cubicBezTo>
                  <a:close/>
                </a:path>
              </a:pathLst>
            </a:custGeom>
            <a:solidFill>
              <a:srgbClr val="FFB3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40"/>
            <p:cNvSpPr/>
            <p:nvPr/>
          </p:nvSpPr>
          <p:spPr>
            <a:xfrm>
              <a:off x="5152350" y="3339475"/>
              <a:ext cx="1028650" cy="130125"/>
            </a:xfrm>
            <a:custGeom>
              <a:avLst/>
              <a:gdLst/>
              <a:ahLst/>
              <a:cxnLst/>
              <a:rect l="l" t="t" r="r" b="b"/>
              <a:pathLst>
                <a:path w="41146" h="5205" extrusionOk="0">
                  <a:moveTo>
                    <a:pt x="40835" y="1"/>
                  </a:moveTo>
                  <a:cubicBezTo>
                    <a:pt x="40786" y="1"/>
                    <a:pt x="40736" y="19"/>
                    <a:pt x="40693" y="62"/>
                  </a:cubicBezTo>
                  <a:cubicBezTo>
                    <a:pt x="36969" y="3704"/>
                    <a:pt x="31596" y="4676"/>
                    <a:pt x="26569" y="4792"/>
                  </a:cubicBezTo>
                  <a:cubicBezTo>
                    <a:pt x="26166" y="4799"/>
                    <a:pt x="25763" y="4802"/>
                    <a:pt x="25359" y="4802"/>
                  </a:cubicBezTo>
                  <a:cubicBezTo>
                    <a:pt x="22957" y="4802"/>
                    <a:pt x="20546" y="4683"/>
                    <a:pt x="18147" y="4528"/>
                  </a:cubicBezTo>
                  <a:cubicBezTo>
                    <a:pt x="15313" y="4330"/>
                    <a:pt x="12494" y="4050"/>
                    <a:pt x="9676" y="3671"/>
                  </a:cubicBezTo>
                  <a:cubicBezTo>
                    <a:pt x="6545" y="3242"/>
                    <a:pt x="3430" y="2715"/>
                    <a:pt x="331" y="2056"/>
                  </a:cubicBezTo>
                  <a:cubicBezTo>
                    <a:pt x="316" y="2053"/>
                    <a:pt x="301" y="2051"/>
                    <a:pt x="287" y="2051"/>
                  </a:cubicBezTo>
                  <a:cubicBezTo>
                    <a:pt x="59" y="2051"/>
                    <a:pt x="1" y="2406"/>
                    <a:pt x="249" y="2468"/>
                  </a:cubicBezTo>
                  <a:cubicBezTo>
                    <a:pt x="5852" y="3654"/>
                    <a:pt x="11538" y="4445"/>
                    <a:pt x="17257" y="4874"/>
                  </a:cubicBezTo>
                  <a:cubicBezTo>
                    <a:pt x="19948" y="5076"/>
                    <a:pt x="22654" y="5205"/>
                    <a:pt x="25360" y="5205"/>
                  </a:cubicBezTo>
                  <a:cubicBezTo>
                    <a:pt x="25521" y="5205"/>
                    <a:pt x="25683" y="5205"/>
                    <a:pt x="25844" y="5204"/>
                  </a:cubicBezTo>
                  <a:cubicBezTo>
                    <a:pt x="28580" y="5187"/>
                    <a:pt x="31349" y="4973"/>
                    <a:pt x="33986" y="4231"/>
                  </a:cubicBezTo>
                  <a:cubicBezTo>
                    <a:pt x="36590" y="3490"/>
                    <a:pt x="39062" y="2237"/>
                    <a:pt x="41007" y="342"/>
                  </a:cubicBezTo>
                  <a:cubicBezTo>
                    <a:pt x="41145" y="191"/>
                    <a:pt x="40995" y="1"/>
                    <a:pt x="40835" y="1"/>
                  </a:cubicBezTo>
                  <a:close/>
                </a:path>
              </a:pathLst>
            </a:custGeom>
            <a:solidFill>
              <a:srgbClr val="FFA4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40"/>
            <p:cNvSpPr/>
            <p:nvPr/>
          </p:nvSpPr>
          <p:spPr>
            <a:xfrm>
              <a:off x="5053075" y="3109850"/>
              <a:ext cx="228700" cy="449125"/>
            </a:xfrm>
            <a:custGeom>
              <a:avLst/>
              <a:gdLst/>
              <a:ahLst/>
              <a:cxnLst/>
              <a:rect l="l" t="t" r="r" b="b"/>
              <a:pathLst>
                <a:path w="9148" h="17965" extrusionOk="0">
                  <a:moveTo>
                    <a:pt x="6099" y="1"/>
                  </a:moveTo>
                  <a:lnTo>
                    <a:pt x="1" y="1863"/>
                  </a:lnTo>
                  <a:lnTo>
                    <a:pt x="3050" y="17256"/>
                  </a:lnTo>
                  <a:lnTo>
                    <a:pt x="7730" y="17965"/>
                  </a:lnTo>
                  <a:cubicBezTo>
                    <a:pt x="9148" y="14207"/>
                    <a:pt x="6099" y="1"/>
                    <a:pt x="6099" y="1"/>
                  </a:cubicBezTo>
                  <a:close/>
                </a:path>
              </a:pathLst>
            </a:custGeom>
            <a:solidFill>
              <a:srgbClr val="FF69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40"/>
            <p:cNvSpPr/>
            <p:nvPr/>
          </p:nvSpPr>
          <p:spPr>
            <a:xfrm>
              <a:off x="5261100" y="2735525"/>
              <a:ext cx="245225" cy="190475"/>
            </a:xfrm>
            <a:custGeom>
              <a:avLst/>
              <a:gdLst/>
              <a:ahLst/>
              <a:cxnLst/>
              <a:rect l="l" t="t" r="r" b="b"/>
              <a:pathLst>
                <a:path w="9809" h="7619" extrusionOk="0">
                  <a:moveTo>
                    <a:pt x="4775" y="1"/>
                  </a:moveTo>
                  <a:cubicBezTo>
                    <a:pt x="3716" y="1"/>
                    <a:pt x="2702" y="97"/>
                    <a:pt x="2673" y="421"/>
                  </a:cubicBezTo>
                  <a:cubicBezTo>
                    <a:pt x="2673" y="553"/>
                    <a:pt x="2821" y="767"/>
                    <a:pt x="3266" y="899"/>
                  </a:cubicBezTo>
                  <a:cubicBezTo>
                    <a:pt x="3859" y="1064"/>
                    <a:pt x="4568" y="1179"/>
                    <a:pt x="5408" y="1410"/>
                  </a:cubicBezTo>
                  <a:cubicBezTo>
                    <a:pt x="4611" y="1198"/>
                    <a:pt x="3576" y="1076"/>
                    <a:pt x="2668" y="1076"/>
                  </a:cubicBezTo>
                  <a:cubicBezTo>
                    <a:pt x="1530" y="1076"/>
                    <a:pt x="590" y="1267"/>
                    <a:pt x="563" y="1706"/>
                  </a:cubicBezTo>
                  <a:cubicBezTo>
                    <a:pt x="530" y="2497"/>
                    <a:pt x="3628" y="2382"/>
                    <a:pt x="4733" y="2712"/>
                  </a:cubicBezTo>
                  <a:cubicBezTo>
                    <a:pt x="4041" y="2593"/>
                    <a:pt x="3287" y="2538"/>
                    <a:pt x="2595" y="2538"/>
                  </a:cubicBezTo>
                  <a:cubicBezTo>
                    <a:pt x="1372" y="2538"/>
                    <a:pt x="342" y="2708"/>
                    <a:pt x="184" y="2992"/>
                  </a:cubicBezTo>
                  <a:cubicBezTo>
                    <a:pt x="0" y="3323"/>
                    <a:pt x="1564" y="3853"/>
                    <a:pt x="3035" y="4131"/>
                  </a:cubicBezTo>
                  <a:lnTo>
                    <a:pt x="3035" y="4131"/>
                  </a:lnTo>
                  <a:cubicBezTo>
                    <a:pt x="2710" y="4107"/>
                    <a:pt x="2390" y="4094"/>
                    <a:pt x="2093" y="4094"/>
                  </a:cubicBezTo>
                  <a:cubicBezTo>
                    <a:pt x="1171" y="4094"/>
                    <a:pt x="459" y="4216"/>
                    <a:pt x="431" y="4492"/>
                  </a:cubicBezTo>
                  <a:cubicBezTo>
                    <a:pt x="365" y="5003"/>
                    <a:pt x="3892" y="5678"/>
                    <a:pt x="5392" y="5827"/>
                  </a:cubicBezTo>
                  <a:cubicBezTo>
                    <a:pt x="4700" y="6585"/>
                    <a:pt x="3975" y="7491"/>
                    <a:pt x="4535" y="7607"/>
                  </a:cubicBezTo>
                  <a:cubicBezTo>
                    <a:pt x="4568" y="7614"/>
                    <a:pt x="4606" y="7618"/>
                    <a:pt x="4648" y="7618"/>
                  </a:cubicBezTo>
                  <a:cubicBezTo>
                    <a:pt x="5411" y="7618"/>
                    <a:pt x="7511" y="6387"/>
                    <a:pt x="8589" y="5794"/>
                  </a:cubicBezTo>
                  <a:lnTo>
                    <a:pt x="9809" y="586"/>
                  </a:lnTo>
                  <a:cubicBezTo>
                    <a:pt x="7979" y="240"/>
                    <a:pt x="6694" y="91"/>
                    <a:pt x="6694" y="91"/>
                  </a:cubicBezTo>
                  <a:cubicBezTo>
                    <a:pt x="6228" y="45"/>
                    <a:pt x="5491" y="1"/>
                    <a:pt x="4775" y="1"/>
                  </a:cubicBezTo>
                  <a:close/>
                </a:path>
              </a:pathLst>
            </a:custGeom>
            <a:solidFill>
              <a:srgbClr val="FFBC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40"/>
            <p:cNvSpPr/>
            <p:nvPr/>
          </p:nvSpPr>
          <p:spPr>
            <a:xfrm>
              <a:off x="5441625" y="2433300"/>
              <a:ext cx="1044925" cy="530850"/>
            </a:xfrm>
            <a:custGeom>
              <a:avLst/>
              <a:gdLst/>
              <a:ahLst/>
              <a:cxnLst/>
              <a:rect l="l" t="t" r="r" b="b"/>
              <a:pathLst>
                <a:path w="41797" h="21234" extrusionOk="0">
                  <a:moveTo>
                    <a:pt x="37701" y="1"/>
                  </a:moveTo>
                  <a:cubicBezTo>
                    <a:pt x="35297" y="1"/>
                    <a:pt x="32096" y="470"/>
                    <a:pt x="28826" y="2325"/>
                  </a:cubicBezTo>
                  <a:cubicBezTo>
                    <a:pt x="23241" y="5489"/>
                    <a:pt x="20435" y="11023"/>
                    <a:pt x="15189" y="11023"/>
                  </a:cubicBezTo>
                  <a:cubicBezTo>
                    <a:pt x="14970" y="11023"/>
                    <a:pt x="14748" y="11013"/>
                    <a:pt x="14520" y="10994"/>
                  </a:cubicBezTo>
                  <a:cubicBezTo>
                    <a:pt x="13596" y="10912"/>
                    <a:pt x="12292" y="10874"/>
                    <a:pt x="10830" y="10874"/>
                  </a:cubicBezTo>
                  <a:cubicBezTo>
                    <a:pt x="7286" y="10874"/>
                    <a:pt x="2812" y="11098"/>
                    <a:pt x="561" y="11472"/>
                  </a:cubicBezTo>
                  <a:cubicBezTo>
                    <a:pt x="561" y="11472"/>
                    <a:pt x="1055" y="15921"/>
                    <a:pt x="0" y="18740"/>
                  </a:cubicBezTo>
                  <a:cubicBezTo>
                    <a:pt x="0" y="18740"/>
                    <a:pt x="11370" y="21233"/>
                    <a:pt x="17221" y="21233"/>
                  </a:cubicBezTo>
                  <a:cubicBezTo>
                    <a:pt x="17368" y="21233"/>
                    <a:pt x="17512" y="21232"/>
                    <a:pt x="17652" y="21228"/>
                  </a:cubicBezTo>
                  <a:cubicBezTo>
                    <a:pt x="23371" y="21097"/>
                    <a:pt x="28958" y="14636"/>
                    <a:pt x="30968" y="11538"/>
                  </a:cubicBezTo>
                  <a:cubicBezTo>
                    <a:pt x="32979" y="8439"/>
                    <a:pt x="41796" y="495"/>
                    <a:pt x="41796" y="495"/>
                  </a:cubicBezTo>
                  <a:cubicBezTo>
                    <a:pt x="41796" y="495"/>
                    <a:pt x="40169" y="1"/>
                    <a:pt x="37701" y="1"/>
                  </a:cubicBezTo>
                  <a:close/>
                </a:path>
              </a:pathLst>
            </a:custGeom>
            <a:solidFill>
              <a:srgbClr val="DD44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40"/>
            <p:cNvSpPr/>
            <p:nvPr/>
          </p:nvSpPr>
          <p:spPr>
            <a:xfrm>
              <a:off x="6795950" y="2373525"/>
              <a:ext cx="32575" cy="28550"/>
            </a:xfrm>
            <a:custGeom>
              <a:avLst/>
              <a:gdLst/>
              <a:ahLst/>
              <a:cxnLst/>
              <a:rect l="l" t="t" r="r" b="b"/>
              <a:pathLst>
                <a:path w="1303" h="1142" extrusionOk="0">
                  <a:moveTo>
                    <a:pt x="649" y="0"/>
                  </a:moveTo>
                  <a:cubicBezTo>
                    <a:pt x="459" y="0"/>
                    <a:pt x="274" y="99"/>
                    <a:pt x="166" y="282"/>
                  </a:cubicBezTo>
                  <a:cubicBezTo>
                    <a:pt x="1" y="546"/>
                    <a:pt x="83" y="892"/>
                    <a:pt x="347" y="1057"/>
                  </a:cubicBezTo>
                  <a:cubicBezTo>
                    <a:pt x="439" y="1114"/>
                    <a:pt x="541" y="1142"/>
                    <a:pt x="642" y="1142"/>
                  </a:cubicBezTo>
                  <a:cubicBezTo>
                    <a:pt x="830" y="1142"/>
                    <a:pt x="1014" y="1047"/>
                    <a:pt x="1122" y="876"/>
                  </a:cubicBezTo>
                  <a:cubicBezTo>
                    <a:pt x="1303" y="612"/>
                    <a:pt x="1204" y="249"/>
                    <a:pt x="940" y="84"/>
                  </a:cubicBezTo>
                  <a:cubicBezTo>
                    <a:pt x="849" y="28"/>
                    <a:pt x="748" y="0"/>
                    <a:pt x="6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40"/>
            <p:cNvSpPr/>
            <p:nvPr/>
          </p:nvSpPr>
          <p:spPr>
            <a:xfrm>
              <a:off x="6889500" y="2190625"/>
              <a:ext cx="25" cy="850"/>
            </a:xfrm>
            <a:custGeom>
              <a:avLst/>
              <a:gdLst/>
              <a:ahLst/>
              <a:cxnLst/>
              <a:rect l="l" t="t" r="r" b="b"/>
              <a:pathLst>
                <a:path w="1" h="34" extrusionOk="0">
                  <a:moveTo>
                    <a:pt x="0" y="0"/>
                  </a:moveTo>
                  <a:cubicBezTo>
                    <a:pt x="0" y="17"/>
                    <a:pt x="0" y="17"/>
                    <a:pt x="0" y="17"/>
                  </a:cubicBezTo>
                  <a:lnTo>
                    <a:pt x="0" y="33"/>
                  </a:lnTo>
                  <a:cubicBezTo>
                    <a:pt x="0" y="17"/>
                    <a:pt x="0" y="17"/>
                    <a:pt x="0" y="0"/>
                  </a:cubicBezTo>
                  <a:close/>
                </a:path>
              </a:pathLst>
            </a:custGeom>
            <a:solidFill>
              <a:srgbClr val="FEBA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40"/>
            <p:cNvSpPr/>
            <p:nvPr/>
          </p:nvSpPr>
          <p:spPr>
            <a:xfrm>
              <a:off x="6386825" y="2058775"/>
              <a:ext cx="472600" cy="589800"/>
            </a:xfrm>
            <a:custGeom>
              <a:avLst/>
              <a:gdLst/>
              <a:ahLst/>
              <a:cxnLst/>
              <a:rect l="l" t="t" r="r" b="b"/>
              <a:pathLst>
                <a:path w="18904" h="23592" extrusionOk="0">
                  <a:moveTo>
                    <a:pt x="9295" y="1"/>
                  </a:moveTo>
                  <a:cubicBezTo>
                    <a:pt x="9213" y="83"/>
                    <a:pt x="5933" y="4253"/>
                    <a:pt x="4318" y="6148"/>
                  </a:cubicBezTo>
                  <a:cubicBezTo>
                    <a:pt x="2703" y="8043"/>
                    <a:pt x="1582" y="10614"/>
                    <a:pt x="3395" y="12806"/>
                  </a:cubicBezTo>
                  <a:lnTo>
                    <a:pt x="1879" y="15229"/>
                  </a:lnTo>
                  <a:cubicBezTo>
                    <a:pt x="1747" y="15394"/>
                    <a:pt x="1615" y="15559"/>
                    <a:pt x="1500" y="15740"/>
                  </a:cubicBezTo>
                  <a:cubicBezTo>
                    <a:pt x="0" y="18146"/>
                    <a:pt x="725" y="21310"/>
                    <a:pt x="3131" y="22810"/>
                  </a:cubicBezTo>
                  <a:cubicBezTo>
                    <a:pt x="3974" y="23339"/>
                    <a:pt x="4916" y="23591"/>
                    <a:pt x="5847" y="23591"/>
                  </a:cubicBezTo>
                  <a:cubicBezTo>
                    <a:pt x="7556" y="23591"/>
                    <a:pt x="9231" y="22742"/>
                    <a:pt x="10202" y="21195"/>
                  </a:cubicBezTo>
                  <a:cubicBezTo>
                    <a:pt x="10317" y="20997"/>
                    <a:pt x="10416" y="20800"/>
                    <a:pt x="10515" y="20585"/>
                  </a:cubicBezTo>
                  <a:lnTo>
                    <a:pt x="14058" y="14932"/>
                  </a:lnTo>
                  <a:cubicBezTo>
                    <a:pt x="14256" y="15180"/>
                    <a:pt x="14503" y="15410"/>
                    <a:pt x="14800" y="15559"/>
                  </a:cubicBezTo>
                  <a:cubicBezTo>
                    <a:pt x="15129" y="15726"/>
                    <a:pt x="15479" y="15805"/>
                    <a:pt x="15823" y="15805"/>
                  </a:cubicBezTo>
                  <a:cubicBezTo>
                    <a:pt x="16633" y="15805"/>
                    <a:pt x="17411" y="15366"/>
                    <a:pt x="17816" y="14603"/>
                  </a:cubicBezTo>
                  <a:cubicBezTo>
                    <a:pt x="18377" y="13498"/>
                    <a:pt x="17948" y="12147"/>
                    <a:pt x="16860" y="11587"/>
                  </a:cubicBezTo>
                  <a:cubicBezTo>
                    <a:pt x="16728" y="11521"/>
                    <a:pt x="16597" y="11471"/>
                    <a:pt x="16448" y="11438"/>
                  </a:cubicBezTo>
                  <a:cubicBezTo>
                    <a:pt x="15633" y="11180"/>
                    <a:pt x="15292" y="11101"/>
                    <a:pt x="15102" y="11101"/>
                  </a:cubicBezTo>
                  <a:cubicBezTo>
                    <a:pt x="14977" y="11101"/>
                    <a:pt x="14918" y="11135"/>
                    <a:pt x="14833" y="11175"/>
                  </a:cubicBezTo>
                  <a:cubicBezTo>
                    <a:pt x="14832" y="11175"/>
                    <a:pt x="14832" y="11175"/>
                    <a:pt x="14831" y="11175"/>
                  </a:cubicBezTo>
                  <a:cubicBezTo>
                    <a:pt x="14763" y="11175"/>
                    <a:pt x="18151" y="7541"/>
                    <a:pt x="18904" y="6395"/>
                  </a:cubicBezTo>
                  <a:cubicBezTo>
                    <a:pt x="17272" y="1863"/>
                    <a:pt x="10152" y="347"/>
                    <a:pt x="9295" y="1"/>
                  </a:cubicBezTo>
                  <a:close/>
                </a:path>
              </a:pathLst>
            </a:custGeom>
            <a:solidFill>
              <a:srgbClr val="FFBC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40"/>
            <p:cNvSpPr/>
            <p:nvPr/>
          </p:nvSpPr>
          <p:spPr>
            <a:xfrm>
              <a:off x="6753925" y="2377975"/>
              <a:ext cx="54425" cy="29800"/>
            </a:xfrm>
            <a:custGeom>
              <a:avLst/>
              <a:gdLst/>
              <a:ahLst/>
              <a:cxnLst/>
              <a:rect l="l" t="t" r="r" b="b"/>
              <a:pathLst>
                <a:path w="2177" h="1192" extrusionOk="0">
                  <a:moveTo>
                    <a:pt x="1209" y="1"/>
                  </a:moveTo>
                  <a:cubicBezTo>
                    <a:pt x="1146" y="1"/>
                    <a:pt x="1084" y="8"/>
                    <a:pt x="1023" y="22"/>
                  </a:cubicBezTo>
                  <a:cubicBezTo>
                    <a:pt x="495" y="121"/>
                    <a:pt x="166" y="368"/>
                    <a:pt x="1" y="780"/>
                  </a:cubicBezTo>
                  <a:cubicBezTo>
                    <a:pt x="1" y="780"/>
                    <a:pt x="545" y="251"/>
                    <a:pt x="878" y="251"/>
                  </a:cubicBezTo>
                  <a:cubicBezTo>
                    <a:pt x="888" y="251"/>
                    <a:pt x="898" y="252"/>
                    <a:pt x="907" y="253"/>
                  </a:cubicBezTo>
                  <a:lnTo>
                    <a:pt x="1385" y="1192"/>
                  </a:lnTo>
                  <a:cubicBezTo>
                    <a:pt x="1369" y="829"/>
                    <a:pt x="1253" y="483"/>
                    <a:pt x="1039" y="187"/>
                  </a:cubicBezTo>
                  <a:cubicBezTo>
                    <a:pt x="1039" y="187"/>
                    <a:pt x="1081" y="169"/>
                    <a:pt x="1171" y="169"/>
                  </a:cubicBezTo>
                  <a:cubicBezTo>
                    <a:pt x="1231" y="169"/>
                    <a:pt x="1313" y="177"/>
                    <a:pt x="1418" y="203"/>
                  </a:cubicBezTo>
                  <a:cubicBezTo>
                    <a:pt x="1682" y="285"/>
                    <a:pt x="2176" y="566"/>
                    <a:pt x="2176" y="566"/>
                  </a:cubicBezTo>
                  <a:cubicBezTo>
                    <a:pt x="1964" y="241"/>
                    <a:pt x="1583" y="1"/>
                    <a:pt x="1209" y="1"/>
                  </a:cubicBezTo>
                  <a:close/>
                </a:path>
              </a:pathLst>
            </a:custGeom>
            <a:solidFill>
              <a:srgbClr val="FF8D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40"/>
            <p:cNvSpPr/>
            <p:nvPr/>
          </p:nvSpPr>
          <p:spPr>
            <a:xfrm>
              <a:off x="6619600" y="2276975"/>
              <a:ext cx="98925" cy="86500"/>
            </a:xfrm>
            <a:custGeom>
              <a:avLst/>
              <a:gdLst/>
              <a:ahLst/>
              <a:cxnLst/>
              <a:rect l="l" t="t" r="r" b="b"/>
              <a:pathLst>
                <a:path w="3957" h="3460" extrusionOk="0">
                  <a:moveTo>
                    <a:pt x="1985" y="1"/>
                  </a:moveTo>
                  <a:cubicBezTo>
                    <a:pt x="1404" y="1"/>
                    <a:pt x="835" y="293"/>
                    <a:pt x="512" y="832"/>
                  </a:cubicBezTo>
                  <a:cubicBezTo>
                    <a:pt x="1" y="1639"/>
                    <a:pt x="265" y="2694"/>
                    <a:pt x="1072" y="3205"/>
                  </a:cubicBezTo>
                  <a:cubicBezTo>
                    <a:pt x="1353" y="3377"/>
                    <a:pt x="1666" y="3459"/>
                    <a:pt x="1976" y="3459"/>
                  </a:cubicBezTo>
                  <a:cubicBezTo>
                    <a:pt x="2556" y="3459"/>
                    <a:pt x="3123" y="3171"/>
                    <a:pt x="3445" y="2644"/>
                  </a:cubicBezTo>
                  <a:cubicBezTo>
                    <a:pt x="3956" y="1820"/>
                    <a:pt x="3693" y="766"/>
                    <a:pt x="2885" y="255"/>
                  </a:cubicBezTo>
                  <a:cubicBezTo>
                    <a:pt x="2605" y="83"/>
                    <a:pt x="2293" y="1"/>
                    <a:pt x="1985" y="1"/>
                  </a:cubicBezTo>
                  <a:close/>
                </a:path>
              </a:pathLst>
            </a:custGeom>
            <a:solidFill>
              <a:srgbClr val="FF8D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40"/>
            <p:cNvSpPr/>
            <p:nvPr/>
          </p:nvSpPr>
          <p:spPr>
            <a:xfrm>
              <a:off x="6474575" y="2175375"/>
              <a:ext cx="85325" cy="83825"/>
            </a:xfrm>
            <a:custGeom>
              <a:avLst/>
              <a:gdLst/>
              <a:ahLst/>
              <a:cxnLst/>
              <a:rect l="l" t="t" r="r" b="b"/>
              <a:pathLst>
                <a:path w="3413" h="3353" extrusionOk="0">
                  <a:moveTo>
                    <a:pt x="2044" y="1"/>
                  </a:moveTo>
                  <a:cubicBezTo>
                    <a:pt x="1583" y="561"/>
                    <a:pt x="1154" y="1072"/>
                    <a:pt x="808" y="1484"/>
                  </a:cubicBezTo>
                  <a:cubicBezTo>
                    <a:pt x="511" y="1830"/>
                    <a:pt x="248" y="2193"/>
                    <a:pt x="1" y="2572"/>
                  </a:cubicBezTo>
                  <a:cubicBezTo>
                    <a:pt x="132" y="2769"/>
                    <a:pt x="314" y="2951"/>
                    <a:pt x="528" y="3099"/>
                  </a:cubicBezTo>
                  <a:cubicBezTo>
                    <a:pt x="808" y="3270"/>
                    <a:pt x="1120" y="3353"/>
                    <a:pt x="1428" y="3353"/>
                  </a:cubicBezTo>
                  <a:cubicBezTo>
                    <a:pt x="2009" y="3353"/>
                    <a:pt x="2578" y="3061"/>
                    <a:pt x="2901" y="2522"/>
                  </a:cubicBezTo>
                  <a:cubicBezTo>
                    <a:pt x="3412" y="1715"/>
                    <a:pt x="3148" y="643"/>
                    <a:pt x="2341" y="149"/>
                  </a:cubicBezTo>
                  <a:cubicBezTo>
                    <a:pt x="2242" y="83"/>
                    <a:pt x="2143" y="34"/>
                    <a:pt x="2044" y="1"/>
                  </a:cubicBezTo>
                  <a:close/>
                </a:path>
              </a:pathLst>
            </a:custGeom>
            <a:solidFill>
              <a:srgbClr val="FF8D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40"/>
            <p:cNvSpPr/>
            <p:nvPr/>
          </p:nvSpPr>
          <p:spPr>
            <a:xfrm>
              <a:off x="6600650" y="2100825"/>
              <a:ext cx="64300" cy="45000"/>
            </a:xfrm>
            <a:custGeom>
              <a:avLst/>
              <a:gdLst/>
              <a:ahLst/>
              <a:cxnLst/>
              <a:rect l="l" t="t" r="r" b="b"/>
              <a:pathLst>
                <a:path w="2572" h="1800" extrusionOk="0">
                  <a:moveTo>
                    <a:pt x="793" y="1"/>
                  </a:moveTo>
                  <a:cubicBezTo>
                    <a:pt x="537" y="1"/>
                    <a:pt x="300" y="84"/>
                    <a:pt x="133" y="296"/>
                  </a:cubicBezTo>
                  <a:cubicBezTo>
                    <a:pt x="1" y="478"/>
                    <a:pt x="17" y="692"/>
                    <a:pt x="133" y="873"/>
                  </a:cubicBezTo>
                  <a:cubicBezTo>
                    <a:pt x="297" y="1137"/>
                    <a:pt x="660" y="1219"/>
                    <a:pt x="924" y="1367"/>
                  </a:cubicBezTo>
                  <a:cubicBezTo>
                    <a:pt x="1139" y="1481"/>
                    <a:pt x="1732" y="1799"/>
                    <a:pt x="2101" y="1799"/>
                  </a:cubicBezTo>
                  <a:cubicBezTo>
                    <a:pt x="2213" y="1799"/>
                    <a:pt x="2304" y="1770"/>
                    <a:pt x="2358" y="1697"/>
                  </a:cubicBezTo>
                  <a:cubicBezTo>
                    <a:pt x="2572" y="1384"/>
                    <a:pt x="2391" y="873"/>
                    <a:pt x="2143" y="626"/>
                  </a:cubicBezTo>
                  <a:cubicBezTo>
                    <a:pt x="1871" y="321"/>
                    <a:pt x="1295" y="1"/>
                    <a:pt x="793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40"/>
            <p:cNvSpPr/>
            <p:nvPr/>
          </p:nvSpPr>
          <p:spPr>
            <a:xfrm>
              <a:off x="6723850" y="2168400"/>
              <a:ext cx="56075" cy="61925"/>
            </a:xfrm>
            <a:custGeom>
              <a:avLst/>
              <a:gdLst/>
              <a:ahLst/>
              <a:cxnLst/>
              <a:rect l="l" t="t" r="r" b="b"/>
              <a:pathLst>
                <a:path w="2243" h="2477" extrusionOk="0">
                  <a:moveTo>
                    <a:pt x="627" y="0"/>
                  </a:moveTo>
                  <a:cubicBezTo>
                    <a:pt x="532" y="0"/>
                    <a:pt x="442" y="20"/>
                    <a:pt x="363" y="65"/>
                  </a:cubicBezTo>
                  <a:cubicBezTo>
                    <a:pt x="1" y="280"/>
                    <a:pt x="446" y="1236"/>
                    <a:pt x="577" y="1549"/>
                  </a:cubicBezTo>
                  <a:cubicBezTo>
                    <a:pt x="742" y="1878"/>
                    <a:pt x="775" y="2191"/>
                    <a:pt x="1088" y="2422"/>
                  </a:cubicBezTo>
                  <a:cubicBezTo>
                    <a:pt x="1148" y="2459"/>
                    <a:pt x="1224" y="2476"/>
                    <a:pt x="1300" y="2476"/>
                  </a:cubicBezTo>
                  <a:cubicBezTo>
                    <a:pt x="1393" y="2476"/>
                    <a:pt x="1486" y="2451"/>
                    <a:pt x="1550" y="2406"/>
                  </a:cubicBezTo>
                  <a:cubicBezTo>
                    <a:pt x="2242" y="1961"/>
                    <a:pt x="1847" y="824"/>
                    <a:pt x="1402" y="346"/>
                  </a:cubicBezTo>
                  <a:cubicBezTo>
                    <a:pt x="1229" y="173"/>
                    <a:pt x="909" y="0"/>
                    <a:pt x="627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40"/>
            <p:cNvSpPr/>
            <p:nvPr/>
          </p:nvSpPr>
          <p:spPr>
            <a:xfrm>
              <a:off x="6565625" y="2165975"/>
              <a:ext cx="105000" cy="99875"/>
            </a:xfrm>
            <a:custGeom>
              <a:avLst/>
              <a:gdLst/>
              <a:ahLst/>
              <a:cxnLst/>
              <a:rect l="l" t="t" r="r" b="b"/>
              <a:pathLst>
                <a:path w="4200" h="3995" extrusionOk="0">
                  <a:moveTo>
                    <a:pt x="4011" y="1"/>
                  </a:moveTo>
                  <a:cubicBezTo>
                    <a:pt x="3993" y="1"/>
                    <a:pt x="3975" y="5"/>
                    <a:pt x="3956" y="14"/>
                  </a:cubicBezTo>
                  <a:cubicBezTo>
                    <a:pt x="2687" y="706"/>
                    <a:pt x="1385" y="1349"/>
                    <a:pt x="67" y="1959"/>
                  </a:cubicBezTo>
                  <a:cubicBezTo>
                    <a:pt x="17" y="1975"/>
                    <a:pt x="1" y="2058"/>
                    <a:pt x="17" y="2091"/>
                  </a:cubicBezTo>
                  <a:cubicBezTo>
                    <a:pt x="232" y="2733"/>
                    <a:pt x="495" y="3343"/>
                    <a:pt x="825" y="3937"/>
                  </a:cubicBezTo>
                  <a:cubicBezTo>
                    <a:pt x="845" y="3977"/>
                    <a:pt x="880" y="3994"/>
                    <a:pt x="915" y="3994"/>
                  </a:cubicBezTo>
                  <a:cubicBezTo>
                    <a:pt x="995" y="3994"/>
                    <a:pt x="1080" y="3907"/>
                    <a:pt x="1023" y="3805"/>
                  </a:cubicBezTo>
                  <a:cubicBezTo>
                    <a:pt x="726" y="3277"/>
                    <a:pt x="479" y="2717"/>
                    <a:pt x="281" y="2124"/>
                  </a:cubicBezTo>
                  <a:cubicBezTo>
                    <a:pt x="1567" y="1530"/>
                    <a:pt x="2836" y="904"/>
                    <a:pt x="4072" y="228"/>
                  </a:cubicBezTo>
                  <a:cubicBezTo>
                    <a:pt x="4199" y="157"/>
                    <a:pt x="4119" y="1"/>
                    <a:pt x="4011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40"/>
            <p:cNvSpPr/>
            <p:nvPr/>
          </p:nvSpPr>
          <p:spPr>
            <a:xfrm>
              <a:off x="6550525" y="2297675"/>
              <a:ext cx="52225" cy="26875"/>
            </a:xfrm>
            <a:custGeom>
              <a:avLst/>
              <a:gdLst/>
              <a:ahLst/>
              <a:cxnLst/>
              <a:rect l="l" t="t" r="r" b="b"/>
              <a:pathLst>
                <a:path w="2089" h="1075" extrusionOk="0">
                  <a:moveTo>
                    <a:pt x="173" y="0"/>
                  </a:moveTo>
                  <a:cubicBezTo>
                    <a:pt x="90" y="0"/>
                    <a:pt x="0" y="85"/>
                    <a:pt x="45" y="185"/>
                  </a:cubicBezTo>
                  <a:cubicBezTo>
                    <a:pt x="308" y="749"/>
                    <a:pt x="858" y="1075"/>
                    <a:pt x="1439" y="1075"/>
                  </a:cubicBezTo>
                  <a:cubicBezTo>
                    <a:pt x="1622" y="1075"/>
                    <a:pt x="1808" y="1043"/>
                    <a:pt x="1989" y="976"/>
                  </a:cubicBezTo>
                  <a:cubicBezTo>
                    <a:pt x="2055" y="959"/>
                    <a:pt x="2088" y="861"/>
                    <a:pt x="2055" y="811"/>
                  </a:cubicBezTo>
                  <a:cubicBezTo>
                    <a:pt x="2030" y="761"/>
                    <a:pt x="1976" y="739"/>
                    <a:pt x="1923" y="739"/>
                  </a:cubicBezTo>
                  <a:cubicBezTo>
                    <a:pt x="1906" y="739"/>
                    <a:pt x="1889" y="741"/>
                    <a:pt x="1874" y="745"/>
                  </a:cubicBezTo>
                  <a:cubicBezTo>
                    <a:pt x="1733" y="797"/>
                    <a:pt x="1590" y="821"/>
                    <a:pt x="1448" y="821"/>
                  </a:cubicBezTo>
                  <a:cubicBezTo>
                    <a:pt x="958" y="821"/>
                    <a:pt x="493" y="530"/>
                    <a:pt x="275" y="69"/>
                  </a:cubicBezTo>
                  <a:cubicBezTo>
                    <a:pt x="254" y="21"/>
                    <a:pt x="214" y="0"/>
                    <a:pt x="173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40"/>
            <p:cNvSpPr/>
            <p:nvPr/>
          </p:nvSpPr>
          <p:spPr>
            <a:xfrm>
              <a:off x="6658350" y="2205450"/>
              <a:ext cx="54000" cy="45575"/>
            </a:xfrm>
            <a:custGeom>
              <a:avLst/>
              <a:gdLst/>
              <a:ahLst/>
              <a:cxnLst/>
              <a:rect l="l" t="t" r="r" b="b"/>
              <a:pathLst>
                <a:path w="2160" h="1823" extrusionOk="0">
                  <a:moveTo>
                    <a:pt x="361" y="1"/>
                  </a:moveTo>
                  <a:cubicBezTo>
                    <a:pt x="334" y="1"/>
                    <a:pt x="307" y="6"/>
                    <a:pt x="280" y="17"/>
                  </a:cubicBezTo>
                  <a:cubicBezTo>
                    <a:pt x="181" y="50"/>
                    <a:pt x="0" y="957"/>
                    <a:pt x="643" y="1632"/>
                  </a:cubicBezTo>
                  <a:cubicBezTo>
                    <a:pt x="764" y="1764"/>
                    <a:pt x="936" y="1823"/>
                    <a:pt x="1110" y="1823"/>
                  </a:cubicBezTo>
                  <a:cubicBezTo>
                    <a:pt x="1198" y="1823"/>
                    <a:pt x="1286" y="1808"/>
                    <a:pt x="1368" y="1781"/>
                  </a:cubicBezTo>
                  <a:cubicBezTo>
                    <a:pt x="1615" y="1715"/>
                    <a:pt x="1846" y="1550"/>
                    <a:pt x="2027" y="1402"/>
                  </a:cubicBezTo>
                  <a:cubicBezTo>
                    <a:pt x="2110" y="1319"/>
                    <a:pt x="2159" y="1204"/>
                    <a:pt x="2093" y="1105"/>
                  </a:cubicBezTo>
                  <a:cubicBezTo>
                    <a:pt x="2054" y="1046"/>
                    <a:pt x="1990" y="1016"/>
                    <a:pt x="1925" y="1016"/>
                  </a:cubicBezTo>
                  <a:cubicBezTo>
                    <a:pt x="1881" y="1016"/>
                    <a:pt x="1836" y="1029"/>
                    <a:pt x="1797" y="1056"/>
                  </a:cubicBezTo>
                  <a:cubicBezTo>
                    <a:pt x="1708" y="1100"/>
                    <a:pt x="1534" y="1176"/>
                    <a:pt x="1341" y="1176"/>
                  </a:cubicBezTo>
                  <a:cubicBezTo>
                    <a:pt x="1033" y="1176"/>
                    <a:pt x="676" y="981"/>
                    <a:pt x="544" y="149"/>
                  </a:cubicBezTo>
                  <a:cubicBezTo>
                    <a:pt x="531" y="60"/>
                    <a:pt x="450" y="1"/>
                    <a:pt x="361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40"/>
            <p:cNvSpPr/>
            <p:nvPr/>
          </p:nvSpPr>
          <p:spPr>
            <a:xfrm>
              <a:off x="6574275" y="2142375"/>
              <a:ext cx="48175" cy="35300"/>
            </a:xfrm>
            <a:custGeom>
              <a:avLst/>
              <a:gdLst/>
              <a:ahLst/>
              <a:cxnLst/>
              <a:rect l="l" t="t" r="r" b="b"/>
              <a:pathLst>
                <a:path w="1927" h="1412" extrusionOk="0">
                  <a:moveTo>
                    <a:pt x="269" y="0"/>
                  </a:moveTo>
                  <a:cubicBezTo>
                    <a:pt x="171" y="0"/>
                    <a:pt x="114" y="77"/>
                    <a:pt x="83" y="167"/>
                  </a:cubicBezTo>
                  <a:cubicBezTo>
                    <a:pt x="34" y="381"/>
                    <a:pt x="1" y="628"/>
                    <a:pt x="50" y="843"/>
                  </a:cubicBezTo>
                  <a:cubicBezTo>
                    <a:pt x="116" y="1073"/>
                    <a:pt x="248" y="1288"/>
                    <a:pt x="479" y="1354"/>
                  </a:cubicBezTo>
                  <a:cubicBezTo>
                    <a:pt x="622" y="1394"/>
                    <a:pt x="759" y="1411"/>
                    <a:pt x="889" y="1411"/>
                  </a:cubicBezTo>
                  <a:cubicBezTo>
                    <a:pt x="1493" y="1411"/>
                    <a:pt x="1926" y="1039"/>
                    <a:pt x="1913" y="958"/>
                  </a:cubicBezTo>
                  <a:cubicBezTo>
                    <a:pt x="1899" y="874"/>
                    <a:pt x="1826" y="802"/>
                    <a:pt x="1744" y="802"/>
                  </a:cubicBezTo>
                  <a:cubicBezTo>
                    <a:pt x="1729" y="802"/>
                    <a:pt x="1714" y="805"/>
                    <a:pt x="1699" y="810"/>
                  </a:cubicBezTo>
                  <a:cubicBezTo>
                    <a:pt x="1467" y="889"/>
                    <a:pt x="1279" y="922"/>
                    <a:pt x="1126" y="922"/>
                  </a:cubicBezTo>
                  <a:cubicBezTo>
                    <a:pt x="515" y="922"/>
                    <a:pt x="462" y="398"/>
                    <a:pt x="462" y="200"/>
                  </a:cubicBezTo>
                  <a:cubicBezTo>
                    <a:pt x="462" y="101"/>
                    <a:pt x="397" y="2"/>
                    <a:pt x="298" y="2"/>
                  </a:cubicBezTo>
                  <a:cubicBezTo>
                    <a:pt x="288" y="1"/>
                    <a:pt x="278" y="0"/>
                    <a:pt x="269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40"/>
            <p:cNvSpPr/>
            <p:nvPr/>
          </p:nvSpPr>
          <p:spPr>
            <a:xfrm>
              <a:off x="6437075" y="2378925"/>
              <a:ext cx="270725" cy="117575"/>
            </a:xfrm>
            <a:custGeom>
              <a:avLst/>
              <a:gdLst/>
              <a:ahLst/>
              <a:cxnLst/>
              <a:rect l="l" t="t" r="r" b="b"/>
              <a:pathLst>
                <a:path w="10829" h="4703" extrusionOk="0">
                  <a:moveTo>
                    <a:pt x="1385" y="0"/>
                  </a:moveTo>
                  <a:lnTo>
                    <a:pt x="1" y="2225"/>
                  </a:lnTo>
                  <a:cubicBezTo>
                    <a:pt x="1594" y="4089"/>
                    <a:pt x="3362" y="4702"/>
                    <a:pt x="5000" y="4702"/>
                  </a:cubicBezTo>
                  <a:cubicBezTo>
                    <a:pt x="8157" y="4702"/>
                    <a:pt x="10829" y="2423"/>
                    <a:pt x="10829" y="2423"/>
                  </a:cubicBezTo>
                  <a:lnTo>
                    <a:pt x="10829" y="2423"/>
                  </a:lnTo>
                  <a:cubicBezTo>
                    <a:pt x="9897" y="2617"/>
                    <a:pt x="9034" y="2699"/>
                    <a:pt x="8239" y="2699"/>
                  </a:cubicBezTo>
                  <a:cubicBezTo>
                    <a:pt x="3690" y="2699"/>
                    <a:pt x="1385" y="0"/>
                    <a:pt x="1385" y="0"/>
                  </a:cubicBezTo>
                  <a:close/>
                </a:path>
              </a:pathLst>
            </a:custGeom>
            <a:solidFill>
              <a:srgbClr val="FF8D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40"/>
            <p:cNvSpPr/>
            <p:nvPr/>
          </p:nvSpPr>
          <p:spPr>
            <a:xfrm>
              <a:off x="5634450" y="2439475"/>
              <a:ext cx="1103425" cy="1152775"/>
            </a:xfrm>
            <a:custGeom>
              <a:avLst/>
              <a:gdLst/>
              <a:ahLst/>
              <a:cxnLst/>
              <a:rect l="l" t="t" r="r" b="b"/>
              <a:pathLst>
                <a:path w="44137" h="46111" extrusionOk="0">
                  <a:moveTo>
                    <a:pt x="31974" y="1"/>
                  </a:moveTo>
                  <a:lnTo>
                    <a:pt x="29337" y="215"/>
                  </a:lnTo>
                  <a:cubicBezTo>
                    <a:pt x="16300" y="2935"/>
                    <a:pt x="13433" y="19185"/>
                    <a:pt x="13433" y="19185"/>
                  </a:cubicBezTo>
                  <a:lnTo>
                    <a:pt x="0" y="21327"/>
                  </a:lnTo>
                  <a:cubicBezTo>
                    <a:pt x="7532" y="26915"/>
                    <a:pt x="2769" y="36853"/>
                    <a:pt x="9345" y="42753"/>
                  </a:cubicBezTo>
                  <a:cubicBezTo>
                    <a:pt x="12210" y="45324"/>
                    <a:pt x="14909" y="46110"/>
                    <a:pt x="17139" y="46110"/>
                  </a:cubicBezTo>
                  <a:cubicBezTo>
                    <a:pt x="20657" y="46110"/>
                    <a:pt x="23008" y="44154"/>
                    <a:pt x="23008" y="44154"/>
                  </a:cubicBezTo>
                  <a:cubicBezTo>
                    <a:pt x="23008" y="44154"/>
                    <a:pt x="31331" y="31298"/>
                    <a:pt x="37314" y="22943"/>
                  </a:cubicBezTo>
                  <a:cubicBezTo>
                    <a:pt x="43280" y="14587"/>
                    <a:pt x="44005" y="13054"/>
                    <a:pt x="44005" y="13054"/>
                  </a:cubicBezTo>
                  <a:cubicBezTo>
                    <a:pt x="44137" y="8950"/>
                    <a:pt x="40676" y="5176"/>
                    <a:pt x="40676" y="5176"/>
                  </a:cubicBezTo>
                  <a:cubicBezTo>
                    <a:pt x="40676" y="5176"/>
                    <a:pt x="38900" y="5682"/>
                    <a:pt x="36944" y="5682"/>
                  </a:cubicBezTo>
                  <a:cubicBezTo>
                    <a:pt x="35477" y="5682"/>
                    <a:pt x="33909" y="5397"/>
                    <a:pt x="32913" y="4401"/>
                  </a:cubicBezTo>
                  <a:cubicBezTo>
                    <a:pt x="30573" y="2061"/>
                    <a:pt x="31974" y="1"/>
                    <a:pt x="31974" y="1"/>
                  </a:cubicBezTo>
                  <a:close/>
                </a:path>
              </a:pathLst>
            </a:custGeom>
            <a:solidFill>
              <a:srgbClr val="FF69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40"/>
            <p:cNvSpPr/>
            <p:nvPr/>
          </p:nvSpPr>
          <p:spPr>
            <a:xfrm>
              <a:off x="6003125" y="2902600"/>
              <a:ext cx="313850" cy="198750"/>
            </a:xfrm>
            <a:custGeom>
              <a:avLst/>
              <a:gdLst/>
              <a:ahLst/>
              <a:cxnLst/>
              <a:rect l="l" t="t" r="r" b="b"/>
              <a:pathLst>
                <a:path w="12554" h="7950" extrusionOk="0">
                  <a:moveTo>
                    <a:pt x="327" y="0"/>
                  </a:moveTo>
                  <a:cubicBezTo>
                    <a:pt x="116" y="0"/>
                    <a:pt x="0" y="293"/>
                    <a:pt x="218" y="380"/>
                  </a:cubicBezTo>
                  <a:cubicBezTo>
                    <a:pt x="3679" y="1682"/>
                    <a:pt x="6926" y="3511"/>
                    <a:pt x="9794" y="5835"/>
                  </a:cubicBezTo>
                  <a:cubicBezTo>
                    <a:pt x="10601" y="6478"/>
                    <a:pt x="11376" y="7170"/>
                    <a:pt x="12118" y="7895"/>
                  </a:cubicBezTo>
                  <a:cubicBezTo>
                    <a:pt x="12160" y="7933"/>
                    <a:pt x="12205" y="7950"/>
                    <a:pt x="12249" y="7950"/>
                  </a:cubicBezTo>
                  <a:cubicBezTo>
                    <a:pt x="12413" y="7950"/>
                    <a:pt x="12554" y="7725"/>
                    <a:pt x="12398" y="7582"/>
                  </a:cubicBezTo>
                  <a:cubicBezTo>
                    <a:pt x="9728" y="5011"/>
                    <a:pt x="6646" y="2852"/>
                    <a:pt x="3317" y="1253"/>
                  </a:cubicBezTo>
                  <a:cubicBezTo>
                    <a:pt x="2361" y="792"/>
                    <a:pt x="1389" y="380"/>
                    <a:pt x="416" y="17"/>
                  </a:cubicBezTo>
                  <a:cubicBezTo>
                    <a:pt x="385" y="5"/>
                    <a:pt x="355" y="0"/>
                    <a:pt x="327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40"/>
            <p:cNvSpPr/>
            <p:nvPr/>
          </p:nvSpPr>
          <p:spPr>
            <a:xfrm>
              <a:off x="5965450" y="2957075"/>
              <a:ext cx="76325" cy="175250"/>
            </a:xfrm>
            <a:custGeom>
              <a:avLst/>
              <a:gdLst/>
              <a:ahLst/>
              <a:cxnLst/>
              <a:rect l="l" t="t" r="r" b="b"/>
              <a:pathLst>
                <a:path w="3053" h="7010" extrusionOk="0">
                  <a:moveTo>
                    <a:pt x="288" y="1"/>
                  </a:moveTo>
                  <a:cubicBezTo>
                    <a:pt x="147" y="1"/>
                    <a:pt x="0" y="168"/>
                    <a:pt x="94" y="343"/>
                  </a:cubicBezTo>
                  <a:cubicBezTo>
                    <a:pt x="1214" y="2387"/>
                    <a:pt x="2055" y="4595"/>
                    <a:pt x="2615" y="6870"/>
                  </a:cubicBezTo>
                  <a:cubicBezTo>
                    <a:pt x="2640" y="6968"/>
                    <a:pt x="2710" y="7009"/>
                    <a:pt x="2786" y="7009"/>
                  </a:cubicBezTo>
                  <a:cubicBezTo>
                    <a:pt x="2912" y="7009"/>
                    <a:pt x="3052" y="6893"/>
                    <a:pt x="3011" y="6738"/>
                  </a:cubicBezTo>
                  <a:cubicBezTo>
                    <a:pt x="2451" y="4414"/>
                    <a:pt x="1577" y="2189"/>
                    <a:pt x="440" y="96"/>
                  </a:cubicBezTo>
                  <a:cubicBezTo>
                    <a:pt x="402" y="29"/>
                    <a:pt x="345" y="1"/>
                    <a:pt x="288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40"/>
            <p:cNvSpPr/>
            <p:nvPr/>
          </p:nvSpPr>
          <p:spPr>
            <a:xfrm>
              <a:off x="5921750" y="3031725"/>
              <a:ext cx="56625" cy="85075"/>
            </a:xfrm>
            <a:custGeom>
              <a:avLst/>
              <a:gdLst/>
              <a:ahLst/>
              <a:cxnLst/>
              <a:rect l="l" t="t" r="r" b="b"/>
              <a:pathLst>
                <a:path w="2265" h="3403" extrusionOk="0">
                  <a:moveTo>
                    <a:pt x="293" y="1"/>
                  </a:moveTo>
                  <a:cubicBezTo>
                    <a:pt x="151" y="1"/>
                    <a:pt x="0" y="175"/>
                    <a:pt x="95" y="340"/>
                  </a:cubicBezTo>
                  <a:cubicBezTo>
                    <a:pt x="672" y="1329"/>
                    <a:pt x="1248" y="2318"/>
                    <a:pt x="1825" y="3307"/>
                  </a:cubicBezTo>
                  <a:cubicBezTo>
                    <a:pt x="1864" y="3375"/>
                    <a:pt x="1921" y="3403"/>
                    <a:pt x="1979" y="3403"/>
                  </a:cubicBezTo>
                  <a:cubicBezTo>
                    <a:pt x="2119" y="3403"/>
                    <a:pt x="2265" y="3239"/>
                    <a:pt x="2171" y="3076"/>
                  </a:cubicBezTo>
                  <a:cubicBezTo>
                    <a:pt x="1595" y="2087"/>
                    <a:pt x="1018" y="1098"/>
                    <a:pt x="441" y="93"/>
                  </a:cubicBezTo>
                  <a:cubicBezTo>
                    <a:pt x="404" y="28"/>
                    <a:pt x="349" y="1"/>
                    <a:pt x="293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40"/>
            <p:cNvSpPr/>
            <p:nvPr/>
          </p:nvSpPr>
          <p:spPr>
            <a:xfrm>
              <a:off x="5702875" y="2982650"/>
              <a:ext cx="265100" cy="479850"/>
            </a:xfrm>
            <a:custGeom>
              <a:avLst/>
              <a:gdLst/>
              <a:ahLst/>
              <a:cxnLst/>
              <a:rect l="l" t="t" r="r" b="b"/>
              <a:pathLst>
                <a:path w="10604" h="19194" extrusionOk="0">
                  <a:moveTo>
                    <a:pt x="309" y="0"/>
                  </a:moveTo>
                  <a:cubicBezTo>
                    <a:pt x="153" y="0"/>
                    <a:pt x="0" y="155"/>
                    <a:pt x="131" y="309"/>
                  </a:cubicBezTo>
                  <a:cubicBezTo>
                    <a:pt x="3922" y="4627"/>
                    <a:pt x="5389" y="10313"/>
                    <a:pt x="7614" y="15472"/>
                  </a:cubicBezTo>
                  <a:cubicBezTo>
                    <a:pt x="8207" y="16856"/>
                    <a:pt x="8916" y="18257"/>
                    <a:pt x="10152" y="19147"/>
                  </a:cubicBezTo>
                  <a:cubicBezTo>
                    <a:pt x="10194" y="19180"/>
                    <a:pt x="10239" y="19194"/>
                    <a:pt x="10283" y="19194"/>
                  </a:cubicBezTo>
                  <a:cubicBezTo>
                    <a:pt x="10458" y="19194"/>
                    <a:pt x="10604" y="18966"/>
                    <a:pt x="10432" y="18834"/>
                  </a:cubicBezTo>
                  <a:cubicBezTo>
                    <a:pt x="9295" y="18010"/>
                    <a:pt x="8635" y="16757"/>
                    <a:pt x="8075" y="15505"/>
                  </a:cubicBezTo>
                  <a:cubicBezTo>
                    <a:pt x="7515" y="14203"/>
                    <a:pt x="7004" y="12884"/>
                    <a:pt x="6493" y="11566"/>
                  </a:cubicBezTo>
                  <a:cubicBezTo>
                    <a:pt x="5504" y="8978"/>
                    <a:pt x="4499" y="6358"/>
                    <a:pt x="3147" y="3918"/>
                  </a:cubicBezTo>
                  <a:cubicBezTo>
                    <a:pt x="2389" y="2551"/>
                    <a:pt x="1516" y="1249"/>
                    <a:pt x="477" y="78"/>
                  </a:cubicBezTo>
                  <a:cubicBezTo>
                    <a:pt x="431" y="23"/>
                    <a:pt x="370" y="0"/>
                    <a:pt x="309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40"/>
            <p:cNvSpPr/>
            <p:nvPr/>
          </p:nvSpPr>
          <p:spPr>
            <a:xfrm>
              <a:off x="6059575" y="2844575"/>
              <a:ext cx="198925" cy="168400"/>
            </a:xfrm>
            <a:custGeom>
              <a:avLst/>
              <a:gdLst/>
              <a:ahLst/>
              <a:cxnLst/>
              <a:rect l="l" t="t" r="r" b="b"/>
              <a:pathLst>
                <a:path w="7957" h="6736" extrusionOk="0">
                  <a:moveTo>
                    <a:pt x="318" y="1"/>
                  </a:moveTo>
                  <a:cubicBezTo>
                    <a:pt x="144" y="1"/>
                    <a:pt x="0" y="228"/>
                    <a:pt x="185" y="360"/>
                  </a:cubicBezTo>
                  <a:cubicBezTo>
                    <a:pt x="2839" y="2206"/>
                    <a:pt x="5311" y="4316"/>
                    <a:pt x="7536" y="6673"/>
                  </a:cubicBezTo>
                  <a:cubicBezTo>
                    <a:pt x="7577" y="6717"/>
                    <a:pt x="7622" y="6736"/>
                    <a:pt x="7667" y="6736"/>
                  </a:cubicBezTo>
                  <a:cubicBezTo>
                    <a:pt x="7820" y="6736"/>
                    <a:pt x="7957" y="6513"/>
                    <a:pt x="7816" y="6360"/>
                  </a:cubicBezTo>
                  <a:cubicBezTo>
                    <a:pt x="5575" y="4003"/>
                    <a:pt x="3119" y="1893"/>
                    <a:pt x="449" y="47"/>
                  </a:cubicBezTo>
                  <a:cubicBezTo>
                    <a:pt x="407" y="15"/>
                    <a:pt x="362" y="1"/>
                    <a:pt x="318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40"/>
            <p:cNvSpPr/>
            <p:nvPr/>
          </p:nvSpPr>
          <p:spPr>
            <a:xfrm>
              <a:off x="6374450" y="2482425"/>
              <a:ext cx="261350" cy="164825"/>
            </a:xfrm>
            <a:custGeom>
              <a:avLst/>
              <a:gdLst/>
              <a:ahLst/>
              <a:cxnLst/>
              <a:rect l="l" t="t" r="r" b="b"/>
              <a:pathLst>
                <a:path w="10454" h="6593" extrusionOk="0">
                  <a:moveTo>
                    <a:pt x="620" y="1"/>
                  </a:moveTo>
                  <a:cubicBezTo>
                    <a:pt x="531" y="1"/>
                    <a:pt x="441" y="50"/>
                    <a:pt x="413" y="162"/>
                  </a:cubicBezTo>
                  <a:cubicBezTo>
                    <a:pt x="1" y="1859"/>
                    <a:pt x="660" y="3672"/>
                    <a:pt x="1896" y="4859"/>
                  </a:cubicBezTo>
                  <a:cubicBezTo>
                    <a:pt x="3174" y="6058"/>
                    <a:pt x="4935" y="6593"/>
                    <a:pt x="6660" y="6593"/>
                  </a:cubicBezTo>
                  <a:cubicBezTo>
                    <a:pt x="6736" y="6593"/>
                    <a:pt x="6813" y="6592"/>
                    <a:pt x="6890" y="6589"/>
                  </a:cubicBezTo>
                  <a:cubicBezTo>
                    <a:pt x="8027" y="6556"/>
                    <a:pt x="9148" y="6309"/>
                    <a:pt x="10219" y="5930"/>
                  </a:cubicBezTo>
                  <a:cubicBezTo>
                    <a:pt x="10454" y="5842"/>
                    <a:pt x="10375" y="5519"/>
                    <a:pt x="10169" y="5519"/>
                  </a:cubicBezTo>
                  <a:cubicBezTo>
                    <a:pt x="10143" y="5519"/>
                    <a:pt x="10116" y="5524"/>
                    <a:pt x="10087" y="5535"/>
                  </a:cubicBezTo>
                  <a:cubicBezTo>
                    <a:pt x="8994" y="5927"/>
                    <a:pt x="7826" y="6177"/>
                    <a:pt x="6657" y="6177"/>
                  </a:cubicBezTo>
                  <a:cubicBezTo>
                    <a:pt x="6011" y="6177"/>
                    <a:pt x="5364" y="6100"/>
                    <a:pt x="4731" y="5930"/>
                  </a:cubicBezTo>
                  <a:cubicBezTo>
                    <a:pt x="3165" y="5518"/>
                    <a:pt x="1715" y="4480"/>
                    <a:pt x="1072" y="2947"/>
                  </a:cubicBezTo>
                  <a:cubicBezTo>
                    <a:pt x="709" y="2090"/>
                    <a:pt x="610" y="1151"/>
                    <a:pt x="825" y="244"/>
                  </a:cubicBezTo>
                  <a:cubicBezTo>
                    <a:pt x="863" y="92"/>
                    <a:pt x="742" y="1"/>
                    <a:pt x="620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40"/>
            <p:cNvSpPr/>
            <p:nvPr/>
          </p:nvSpPr>
          <p:spPr>
            <a:xfrm>
              <a:off x="5835925" y="3384550"/>
              <a:ext cx="324300" cy="389525"/>
            </a:xfrm>
            <a:custGeom>
              <a:avLst/>
              <a:gdLst/>
              <a:ahLst/>
              <a:cxnLst/>
              <a:rect l="l" t="t" r="r" b="b"/>
              <a:pathLst>
                <a:path w="12972" h="15581" extrusionOk="0">
                  <a:moveTo>
                    <a:pt x="10435" y="1"/>
                  </a:moveTo>
                  <a:cubicBezTo>
                    <a:pt x="9862" y="1"/>
                    <a:pt x="9323" y="954"/>
                    <a:pt x="9181" y="3549"/>
                  </a:cubicBezTo>
                  <a:cubicBezTo>
                    <a:pt x="8868" y="9251"/>
                    <a:pt x="6956" y="11147"/>
                    <a:pt x="3478" y="12103"/>
                  </a:cubicBezTo>
                  <a:cubicBezTo>
                    <a:pt x="1" y="13042"/>
                    <a:pt x="3165" y="15580"/>
                    <a:pt x="3165" y="15580"/>
                  </a:cubicBezTo>
                  <a:cubicBezTo>
                    <a:pt x="12971" y="14311"/>
                    <a:pt x="12032" y="2923"/>
                    <a:pt x="12032" y="2923"/>
                  </a:cubicBezTo>
                  <a:cubicBezTo>
                    <a:pt x="11861" y="1369"/>
                    <a:pt x="11123" y="1"/>
                    <a:pt x="10435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40"/>
            <p:cNvSpPr/>
            <p:nvPr/>
          </p:nvSpPr>
          <p:spPr>
            <a:xfrm>
              <a:off x="5438725" y="3117275"/>
              <a:ext cx="1196575" cy="350250"/>
            </a:xfrm>
            <a:custGeom>
              <a:avLst/>
              <a:gdLst/>
              <a:ahLst/>
              <a:cxnLst/>
              <a:rect l="l" t="t" r="r" b="b"/>
              <a:pathLst>
                <a:path w="47863" h="14010" extrusionOk="0">
                  <a:moveTo>
                    <a:pt x="25102" y="0"/>
                  </a:moveTo>
                  <a:cubicBezTo>
                    <a:pt x="5753" y="0"/>
                    <a:pt x="1" y="3132"/>
                    <a:pt x="1" y="7005"/>
                  </a:cubicBezTo>
                  <a:cubicBezTo>
                    <a:pt x="1" y="10861"/>
                    <a:pt x="5753" y="14009"/>
                    <a:pt x="25102" y="14009"/>
                  </a:cubicBezTo>
                  <a:cubicBezTo>
                    <a:pt x="44434" y="14009"/>
                    <a:pt x="47862" y="10861"/>
                    <a:pt x="47862" y="7005"/>
                  </a:cubicBezTo>
                  <a:cubicBezTo>
                    <a:pt x="47862" y="3132"/>
                    <a:pt x="44434" y="0"/>
                    <a:pt x="25102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40"/>
            <p:cNvSpPr/>
            <p:nvPr/>
          </p:nvSpPr>
          <p:spPr>
            <a:xfrm>
              <a:off x="5477050" y="3036525"/>
              <a:ext cx="198225" cy="198200"/>
            </a:xfrm>
            <a:custGeom>
              <a:avLst/>
              <a:gdLst/>
              <a:ahLst/>
              <a:cxnLst/>
              <a:rect l="l" t="t" r="r" b="b"/>
              <a:pathLst>
                <a:path w="7929" h="7928" extrusionOk="0">
                  <a:moveTo>
                    <a:pt x="3956" y="0"/>
                  </a:moveTo>
                  <a:cubicBezTo>
                    <a:pt x="1781" y="0"/>
                    <a:pt x="1" y="1780"/>
                    <a:pt x="1" y="3972"/>
                  </a:cubicBezTo>
                  <a:cubicBezTo>
                    <a:pt x="1" y="6147"/>
                    <a:pt x="1781" y="7927"/>
                    <a:pt x="3956" y="7927"/>
                  </a:cubicBezTo>
                  <a:cubicBezTo>
                    <a:pt x="6148" y="7927"/>
                    <a:pt x="7928" y="6147"/>
                    <a:pt x="7928" y="3972"/>
                  </a:cubicBezTo>
                  <a:cubicBezTo>
                    <a:pt x="7928" y="1780"/>
                    <a:pt x="6148" y="0"/>
                    <a:pt x="3956" y="0"/>
                  </a:cubicBezTo>
                  <a:close/>
                </a:path>
              </a:pathLst>
            </a:custGeom>
            <a:solidFill>
              <a:srgbClr val="2E5C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40"/>
            <p:cNvSpPr/>
            <p:nvPr/>
          </p:nvSpPr>
          <p:spPr>
            <a:xfrm>
              <a:off x="5516600" y="3044275"/>
              <a:ext cx="262900" cy="209400"/>
            </a:xfrm>
            <a:custGeom>
              <a:avLst/>
              <a:gdLst/>
              <a:ahLst/>
              <a:cxnLst/>
              <a:rect l="l" t="t" r="r" b="b"/>
              <a:pathLst>
                <a:path w="10516" h="8376" extrusionOk="0">
                  <a:moveTo>
                    <a:pt x="4557" y="0"/>
                  </a:moveTo>
                  <a:cubicBezTo>
                    <a:pt x="4543" y="0"/>
                    <a:pt x="4529" y="1"/>
                    <a:pt x="4517" y="3"/>
                  </a:cubicBezTo>
                  <a:cubicBezTo>
                    <a:pt x="3940" y="102"/>
                    <a:pt x="4599" y="1041"/>
                    <a:pt x="5258" y="1849"/>
                  </a:cubicBezTo>
                  <a:cubicBezTo>
                    <a:pt x="3726" y="1898"/>
                    <a:pt x="396" y="2657"/>
                    <a:pt x="413" y="3168"/>
                  </a:cubicBezTo>
                  <a:cubicBezTo>
                    <a:pt x="429" y="3414"/>
                    <a:pt x="910" y="3500"/>
                    <a:pt x="1598" y="3500"/>
                  </a:cubicBezTo>
                  <a:cubicBezTo>
                    <a:pt x="2334" y="3500"/>
                    <a:pt x="3309" y="3402"/>
                    <a:pt x="4204" y="3299"/>
                  </a:cubicBezTo>
                  <a:lnTo>
                    <a:pt x="4204" y="3299"/>
                  </a:lnTo>
                  <a:cubicBezTo>
                    <a:pt x="2902" y="3530"/>
                    <a:pt x="2753" y="3662"/>
                    <a:pt x="1451" y="3893"/>
                  </a:cubicBezTo>
                  <a:cubicBezTo>
                    <a:pt x="1089" y="3959"/>
                    <a:pt x="1" y="4338"/>
                    <a:pt x="215" y="4799"/>
                  </a:cubicBezTo>
                  <a:cubicBezTo>
                    <a:pt x="312" y="5008"/>
                    <a:pt x="934" y="5075"/>
                    <a:pt x="1693" y="5075"/>
                  </a:cubicBezTo>
                  <a:cubicBezTo>
                    <a:pt x="2610" y="5075"/>
                    <a:pt x="3728" y="4978"/>
                    <a:pt x="4368" y="4915"/>
                  </a:cubicBezTo>
                  <a:lnTo>
                    <a:pt x="4368" y="4915"/>
                  </a:lnTo>
                  <a:cubicBezTo>
                    <a:pt x="3248" y="5162"/>
                    <a:pt x="3627" y="5096"/>
                    <a:pt x="2490" y="5343"/>
                  </a:cubicBezTo>
                  <a:cubicBezTo>
                    <a:pt x="1896" y="5475"/>
                    <a:pt x="1303" y="5557"/>
                    <a:pt x="825" y="5903"/>
                  </a:cubicBezTo>
                  <a:cubicBezTo>
                    <a:pt x="644" y="6019"/>
                    <a:pt x="512" y="6200"/>
                    <a:pt x="611" y="6381"/>
                  </a:cubicBezTo>
                  <a:cubicBezTo>
                    <a:pt x="693" y="6563"/>
                    <a:pt x="940" y="6678"/>
                    <a:pt x="1369" y="6711"/>
                  </a:cubicBezTo>
                  <a:cubicBezTo>
                    <a:pt x="1633" y="6736"/>
                    <a:pt x="1921" y="6752"/>
                    <a:pt x="2245" y="6752"/>
                  </a:cubicBezTo>
                  <a:cubicBezTo>
                    <a:pt x="2992" y="6752"/>
                    <a:pt x="3928" y="6667"/>
                    <a:pt x="5192" y="6414"/>
                  </a:cubicBezTo>
                  <a:lnTo>
                    <a:pt x="5192" y="6414"/>
                  </a:lnTo>
                  <a:cubicBezTo>
                    <a:pt x="3660" y="6826"/>
                    <a:pt x="3314" y="6826"/>
                    <a:pt x="2737" y="7106"/>
                  </a:cubicBezTo>
                  <a:cubicBezTo>
                    <a:pt x="2605" y="7172"/>
                    <a:pt x="2457" y="7222"/>
                    <a:pt x="2407" y="7354"/>
                  </a:cubicBezTo>
                  <a:cubicBezTo>
                    <a:pt x="2374" y="7486"/>
                    <a:pt x="2457" y="7650"/>
                    <a:pt x="2572" y="7733"/>
                  </a:cubicBezTo>
                  <a:cubicBezTo>
                    <a:pt x="2687" y="7815"/>
                    <a:pt x="3000" y="7947"/>
                    <a:pt x="3149" y="7964"/>
                  </a:cubicBezTo>
                  <a:cubicBezTo>
                    <a:pt x="3533" y="8005"/>
                    <a:pt x="3957" y="8026"/>
                    <a:pt x="4407" y="8026"/>
                  </a:cubicBezTo>
                  <a:cubicBezTo>
                    <a:pt x="5038" y="8026"/>
                    <a:pt x="5719" y="7984"/>
                    <a:pt x="6412" y="7898"/>
                  </a:cubicBezTo>
                  <a:lnTo>
                    <a:pt x="6412" y="7931"/>
                  </a:lnTo>
                  <a:cubicBezTo>
                    <a:pt x="6412" y="7931"/>
                    <a:pt x="7417" y="8161"/>
                    <a:pt x="9131" y="8376"/>
                  </a:cubicBezTo>
                  <a:lnTo>
                    <a:pt x="10516" y="3909"/>
                  </a:lnTo>
                  <a:cubicBezTo>
                    <a:pt x="10369" y="3909"/>
                    <a:pt x="9446" y="3085"/>
                    <a:pt x="9284" y="3085"/>
                  </a:cubicBezTo>
                  <a:cubicBezTo>
                    <a:pt x="9283" y="3085"/>
                    <a:pt x="9281" y="3085"/>
                    <a:pt x="9280" y="3085"/>
                  </a:cubicBezTo>
                  <a:cubicBezTo>
                    <a:pt x="8213" y="2390"/>
                    <a:pt x="5277" y="0"/>
                    <a:pt x="4557" y="0"/>
                  </a:cubicBezTo>
                  <a:close/>
                </a:path>
              </a:pathLst>
            </a:custGeom>
            <a:solidFill>
              <a:srgbClr val="FFBC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40"/>
            <p:cNvSpPr/>
            <p:nvPr/>
          </p:nvSpPr>
          <p:spPr>
            <a:xfrm>
              <a:off x="5697500" y="2697675"/>
              <a:ext cx="1131450" cy="591700"/>
            </a:xfrm>
            <a:custGeom>
              <a:avLst/>
              <a:gdLst/>
              <a:ahLst/>
              <a:cxnLst/>
              <a:rect l="l" t="t" r="r" b="b"/>
              <a:pathLst>
                <a:path w="45258" h="23668" extrusionOk="0">
                  <a:moveTo>
                    <a:pt x="37979" y="1"/>
                  </a:moveTo>
                  <a:cubicBezTo>
                    <a:pt x="32918" y="1"/>
                    <a:pt x="24075" y="13722"/>
                    <a:pt x="20733" y="14873"/>
                  </a:cubicBezTo>
                  <a:cubicBezTo>
                    <a:pt x="17391" y="16034"/>
                    <a:pt x="11179" y="16657"/>
                    <a:pt x="6864" y="16657"/>
                  </a:cubicBezTo>
                  <a:cubicBezTo>
                    <a:pt x="6648" y="16657"/>
                    <a:pt x="6436" y="16656"/>
                    <a:pt x="6230" y="16652"/>
                  </a:cubicBezTo>
                  <a:cubicBezTo>
                    <a:pt x="4899" y="16625"/>
                    <a:pt x="2355" y="16375"/>
                    <a:pt x="776" y="16375"/>
                  </a:cubicBezTo>
                  <a:cubicBezTo>
                    <a:pt x="478" y="16375"/>
                    <a:pt x="215" y="16384"/>
                    <a:pt x="0" y="16405"/>
                  </a:cubicBezTo>
                  <a:lnTo>
                    <a:pt x="1467" y="22207"/>
                  </a:lnTo>
                  <a:cubicBezTo>
                    <a:pt x="8295" y="22887"/>
                    <a:pt x="13201" y="23667"/>
                    <a:pt x="17400" y="23667"/>
                  </a:cubicBezTo>
                  <a:cubicBezTo>
                    <a:pt x="24897" y="23667"/>
                    <a:pt x="30140" y="21180"/>
                    <a:pt x="40049" y="11197"/>
                  </a:cubicBezTo>
                  <a:cubicBezTo>
                    <a:pt x="40049" y="11197"/>
                    <a:pt x="45257" y="1935"/>
                    <a:pt x="38648" y="89"/>
                  </a:cubicBezTo>
                  <a:cubicBezTo>
                    <a:pt x="38434" y="29"/>
                    <a:pt x="38211" y="1"/>
                    <a:pt x="37979" y="1"/>
                  </a:cubicBezTo>
                  <a:close/>
                </a:path>
              </a:pathLst>
            </a:custGeom>
            <a:solidFill>
              <a:srgbClr val="FFBC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40"/>
            <p:cNvSpPr/>
            <p:nvPr/>
          </p:nvSpPr>
          <p:spPr>
            <a:xfrm>
              <a:off x="5748425" y="3128475"/>
              <a:ext cx="31700" cy="69950"/>
            </a:xfrm>
            <a:custGeom>
              <a:avLst/>
              <a:gdLst/>
              <a:ahLst/>
              <a:cxnLst/>
              <a:rect l="l" t="t" r="r" b="b"/>
              <a:pathLst>
                <a:path w="1268" h="2798" extrusionOk="0">
                  <a:moveTo>
                    <a:pt x="288" y="1"/>
                  </a:moveTo>
                  <a:cubicBezTo>
                    <a:pt x="143" y="1"/>
                    <a:pt x="1" y="164"/>
                    <a:pt x="106" y="327"/>
                  </a:cubicBezTo>
                  <a:cubicBezTo>
                    <a:pt x="567" y="1003"/>
                    <a:pt x="814" y="1794"/>
                    <a:pt x="847" y="2601"/>
                  </a:cubicBezTo>
                  <a:cubicBezTo>
                    <a:pt x="855" y="2735"/>
                    <a:pt x="953" y="2797"/>
                    <a:pt x="1052" y="2797"/>
                  </a:cubicBezTo>
                  <a:cubicBezTo>
                    <a:pt x="1160" y="2797"/>
                    <a:pt x="1268" y="2723"/>
                    <a:pt x="1259" y="2585"/>
                  </a:cubicBezTo>
                  <a:cubicBezTo>
                    <a:pt x="1226" y="1695"/>
                    <a:pt x="946" y="838"/>
                    <a:pt x="452" y="96"/>
                  </a:cubicBezTo>
                  <a:cubicBezTo>
                    <a:pt x="408" y="29"/>
                    <a:pt x="348" y="1"/>
                    <a:pt x="288" y="1"/>
                  </a:cubicBezTo>
                  <a:close/>
                </a:path>
              </a:pathLst>
            </a:custGeom>
            <a:solidFill>
              <a:srgbClr val="FF8D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40"/>
            <p:cNvSpPr/>
            <p:nvPr/>
          </p:nvSpPr>
          <p:spPr>
            <a:xfrm>
              <a:off x="6306875" y="2564350"/>
              <a:ext cx="544725" cy="634950"/>
            </a:xfrm>
            <a:custGeom>
              <a:avLst/>
              <a:gdLst/>
              <a:ahLst/>
              <a:cxnLst/>
              <a:rect l="l" t="t" r="r" b="b"/>
              <a:pathLst>
                <a:path w="21789" h="25398" extrusionOk="0">
                  <a:moveTo>
                    <a:pt x="14643" y="1"/>
                  </a:moveTo>
                  <a:cubicBezTo>
                    <a:pt x="13715" y="1"/>
                    <a:pt x="12747" y="201"/>
                    <a:pt x="11785" y="610"/>
                  </a:cubicBezTo>
                  <a:cubicBezTo>
                    <a:pt x="7879" y="2258"/>
                    <a:pt x="1" y="17634"/>
                    <a:pt x="1" y="17634"/>
                  </a:cubicBezTo>
                  <a:lnTo>
                    <a:pt x="5126" y="25397"/>
                  </a:lnTo>
                  <a:cubicBezTo>
                    <a:pt x="10615" y="22101"/>
                    <a:pt x="21789" y="12624"/>
                    <a:pt x="20767" y="5933"/>
                  </a:cubicBezTo>
                  <a:cubicBezTo>
                    <a:pt x="20164" y="2053"/>
                    <a:pt x="17610" y="1"/>
                    <a:pt x="14643" y="1"/>
                  </a:cubicBezTo>
                  <a:close/>
                </a:path>
              </a:pathLst>
            </a:custGeom>
            <a:solidFill>
              <a:srgbClr val="FF69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40"/>
            <p:cNvSpPr/>
            <p:nvPr/>
          </p:nvSpPr>
          <p:spPr>
            <a:xfrm>
              <a:off x="6324525" y="2695200"/>
              <a:ext cx="179325" cy="299625"/>
            </a:xfrm>
            <a:custGeom>
              <a:avLst/>
              <a:gdLst/>
              <a:ahLst/>
              <a:cxnLst/>
              <a:rect l="l" t="t" r="r" b="b"/>
              <a:pathLst>
                <a:path w="7173" h="11985" extrusionOk="0">
                  <a:moveTo>
                    <a:pt x="6852" y="0"/>
                  </a:moveTo>
                  <a:cubicBezTo>
                    <a:pt x="6782" y="0"/>
                    <a:pt x="6711" y="31"/>
                    <a:pt x="6662" y="106"/>
                  </a:cubicBezTo>
                  <a:cubicBezTo>
                    <a:pt x="4190" y="3847"/>
                    <a:pt x="1767" y="7555"/>
                    <a:pt x="69" y="11708"/>
                  </a:cubicBezTo>
                  <a:cubicBezTo>
                    <a:pt x="0" y="11876"/>
                    <a:pt x="132" y="11985"/>
                    <a:pt x="274" y="11985"/>
                  </a:cubicBezTo>
                  <a:cubicBezTo>
                    <a:pt x="369" y="11985"/>
                    <a:pt x="468" y="11936"/>
                    <a:pt x="514" y="11824"/>
                  </a:cubicBezTo>
                  <a:cubicBezTo>
                    <a:pt x="2195" y="7720"/>
                    <a:pt x="4618" y="4045"/>
                    <a:pt x="7057" y="353"/>
                  </a:cubicBezTo>
                  <a:cubicBezTo>
                    <a:pt x="7173" y="168"/>
                    <a:pt x="7014" y="0"/>
                    <a:pt x="6852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40"/>
            <p:cNvSpPr/>
            <p:nvPr/>
          </p:nvSpPr>
          <p:spPr>
            <a:xfrm>
              <a:off x="6263200" y="2938875"/>
              <a:ext cx="292150" cy="276475"/>
            </a:xfrm>
            <a:custGeom>
              <a:avLst/>
              <a:gdLst/>
              <a:ahLst/>
              <a:cxnLst/>
              <a:rect l="l" t="t" r="r" b="b"/>
              <a:pathLst>
                <a:path w="11686" h="11059" extrusionOk="0">
                  <a:moveTo>
                    <a:pt x="2572" y="0"/>
                  </a:moveTo>
                  <a:lnTo>
                    <a:pt x="1" y="3642"/>
                  </a:lnTo>
                  <a:lnTo>
                    <a:pt x="6857" y="11059"/>
                  </a:lnTo>
                  <a:lnTo>
                    <a:pt x="11686" y="8372"/>
                  </a:lnTo>
                  <a:lnTo>
                    <a:pt x="2572" y="0"/>
                  </a:lnTo>
                  <a:close/>
                </a:path>
              </a:pathLst>
            </a:custGeom>
            <a:solidFill>
              <a:srgbClr val="DD44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40"/>
            <p:cNvSpPr/>
            <p:nvPr/>
          </p:nvSpPr>
          <p:spPr>
            <a:xfrm>
              <a:off x="6173375" y="3069475"/>
              <a:ext cx="116225" cy="97675"/>
            </a:xfrm>
            <a:custGeom>
              <a:avLst/>
              <a:gdLst/>
              <a:ahLst/>
              <a:cxnLst/>
              <a:rect l="l" t="t" r="r" b="b"/>
              <a:pathLst>
                <a:path w="4649" h="3907" extrusionOk="0">
                  <a:moveTo>
                    <a:pt x="1698" y="1"/>
                  </a:moveTo>
                  <a:lnTo>
                    <a:pt x="1" y="528"/>
                  </a:lnTo>
                  <a:lnTo>
                    <a:pt x="2110" y="3907"/>
                  </a:lnTo>
                  <a:lnTo>
                    <a:pt x="4649" y="3066"/>
                  </a:lnTo>
                  <a:lnTo>
                    <a:pt x="169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40"/>
            <p:cNvSpPr/>
            <p:nvPr/>
          </p:nvSpPr>
          <p:spPr>
            <a:xfrm>
              <a:off x="6184100" y="3075650"/>
              <a:ext cx="51525" cy="51525"/>
            </a:xfrm>
            <a:custGeom>
              <a:avLst/>
              <a:gdLst/>
              <a:ahLst/>
              <a:cxnLst/>
              <a:rect l="l" t="t" r="r" b="b"/>
              <a:pathLst>
                <a:path w="2061" h="2061" extrusionOk="0">
                  <a:moveTo>
                    <a:pt x="627" y="1"/>
                  </a:moveTo>
                  <a:lnTo>
                    <a:pt x="0" y="231"/>
                  </a:lnTo>
                  <a:lnTo>
                    <a:pt x="1352" y="2061"/>
                  </a:lnTo>
                  <a:lnTo>
                    <a:pt x="2060" y="1814"/>
                  </a:lnTo>
                  <a:lnTo>
                    <a:pt x="627" y="1"/>
                  </a:lnTo>
                  <a:close/>
                </a:path>
              </a:pathLst>
            </a:custGeom>
            <a:solidFill>
              <a:srgbClr val="FF69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40"/>
            <p:cNvSpPr/>
            <p:nvPr/>
          </p:nvSpPr>
          <p:spPr>
            <a:xfrm>
              <a:off x="6604375" y="2029525"/>
              <a:ext cx="307800" cy="328525"/>
            </a:xfrm>
            <a:custGeom>
              <a:avLst/>
              <a:gdLst/>
              <a:ahLst/>
              <a:cxnLst/>
              <a:rect l="l" t="t" r="r" b="b"/>
              <a:pathLst>
                <a:path w="12312" h="13141" extrusionOk="0">
                  <a:moveTo>
                    <a:pt x="247" y="0"/>
                  </a:moveTo>
                  <a:lnTo>
                    <a:pt x="247" y="0"/>
                  </a:lnTo>
                  <a:cubicBezTo>
                    <a:pt x="0" y="1714"/>
                    <a:pt x="1368" y="3478"/>
                    <a:pt x="3082" y="3659"/>
                  </a:cubicBezTo>
                  <a:cubicBezTo>
                    <a:pt x="3247" y="3678"/>
                    <a:pt x="3413" y="3683"/>
                    <a:pt x="3580" y="3683"/>
                  </a:cubicBezTo>
                  <a:cubicBezTo>
                    <a:pt x="3802" y="3683"/>
                    <a:pt x="4025" y="3674"/>
                    <a:pt x="4248" y="3674"/>
                  </a:cubicBezTo>
                  <a:cubicBezTo>
                    <a:pt x="4443" y="3674"/>
                    <a:pt x="4637" y="3681"/>
                    <a:pt x="4829" y="3709"/>
                  </a:cubicBezTo>
                  <a:cubicBezTo>
                    <a:pt x="5422" y="3775"/>
                    <a:pt x="6032" y="4104"/>
                    <a:pt x="6197" y="4664"/>
                  </a:cubicBezTo>
                  <a:cubicBezTo>
                    <a:pt x="6312" y="5077"/>
                    <a:pt x="6181" y="5538"/>
                    <a:pt x="6378" y="5917"/>
                  </a:cubicBezTo>
                  <a:cubicBezTo>
                    <a:pt x="6741" y="6593"/>
                    <a:pt x="7829" y="6411"/>
                    <a:pt x="8373" y="6955"/>
                  </a:cubicBezTo>
                  <a:cubicBezTo>
                    <a:pt x="8850" y="7400"/>
                    <a:pt x="8752" y="8208"/>
                    <a:pt x="8356" y="8735"/>
                  </a:cubicBezTo>
                  <a:cubicBezTo>
                    <a:pt x="7977" y="9279"/>
                    <a:pt x="7400" y="9609"/>
                    <a:pt x="6889" y="10021"/>
                  </a:cubicBezTo>
                  <a:cubicBezTo>
                    <a:pt x="6148" y="10614"/>
                    <a:pt x="4516" y="11801"/>
                    <a:pt x="5142" y="12889"/>
                  </a:cubicBezTo>
                  <a:cubicBezTo>
                    <a:pt x="5240" y="13063"/>
                    <a:pt x="5419" y="13140"/>
                    <a:pt x="5655" y="13140"/>
                  </a:cubicBezTo>
                  <a:cubicBezTo>
                    <a:pt x="6889" y="13140"/>
                    <a:pt x="9692" y="11038"/>
                    <a:pt x="10729" y="9807"/>
                  </a:cubicBezTo>
                  <a:cubicBezTo>
                    <a:pt x="11290" y="9131"/>
                    <a:pt x="11784" y="8356"/>
                    <a:pt x="11982" y="7499"/>
                  </a:cubicBezTo>
                  <a:cubicBezTo>
                    <a:pt x="12312" y="6131"/>
                    <a:pt x="11850" y="4648"/>
                    <a:pt x="10993" y="3544"/>
                  </a:cubicBezTo>
                  <a:cubicBezTo>
                    <a:pt x="10120" y="2440"/>
                    <a:pt x="8883" y="1681"/>
                    <a:pt x="7565" y="1187"/>
                  </a:cubicBezTo>
                  <a:lnTo>
                    <a:pt x="247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40"/>
            <p:cNvSpPr/>
            <p:nvPr/>
          </p:nvSpPr>
          <p:spPr>
            <a:xfrm>
              <a:off x="5870925" y="2729250"/>
              <a:ext cx="49275" cy="138650"/>
            </a:xfrm>
            <a:custGeom>
              <a:avLst/>
              <a:gdLst/>
              <a:ahLst/>
              <a:cxnLst/>
              <a:rect l="l" t="t" r="r" b="b"/>
              <a:pathLst>
                <a:path w="1971" h="5546" extrusionOk="0">
                  <a:moveTo>
                    <a:pt x="259" y="1"/>
                  </a:moveTo>
                  <a:cubicBezTo>
                    <a:pt x="132" y="1"/>
                    <a:pt x="0" y="113"/>
                    <a:pt x="51" y="276"/>
                  </a:cubicBezTo>
                  <a:cubicBezTo>
                    <a:pt x="546" y="1974"/>
                    <a:pt x="1040" y="3688"/>
                    <a:pt x="1534" y="5402"/>
                  </a:cubicBezTo>
                  <a:cubicBezTo>
                    <a:pt x="1560" y="5503"/>
                    <a:pt x="1633" y="5546"/>
                    <a:pt x="1710" y="5546"/>
                  </a:cubicBezTo>
                  <a:cubicBezTo>
                    <a:pt x="1835" y="5546"/>
                    <a:pt x="1971" y="5433"/>
                    <a:pt x="1930" y="5270"/>
                  </a:cubicBezTo>
                  <a:cubicBezTo>
                    <a:pt x="1436" y="3556"/>
                    <a:pt x="941" y="1842"/>
                    <a:pt x="447" y="144"/>
                  </a:cubicBezTo>
                  <a:cubicBezTo>
                    <a:pt x="415" y="44"/>
                    <a:pt x="338" y="1"/>
                    <a:pt x="259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40"/>
            <p:cNvSpPr/>
            <p:nvPr/>
          </p:nvSpPr>
          <p:spPr>
            <a:xfrm>
              <a:off x="5903325" y="2723525"/>
              <a:ext cx="50875" cy="70500"/>
            </a:xfrm>
            <a:custGeom>
              <a:avLst/>
              <a:gdLst/>
              <a:ahLst/>
              <a:cxnLst/>
              <a:rect l="l" t="t" r="r" b="b"/>
              <a:pathLst>
                <a:path w="2035" h="2820" extrusionOk="0">
                  <a:moveTo>
                    <a:pt x="294" y="1"/>
                  </a:moveTo>
                  <a:cubicBezTo>
                    <a:pt x="147" y="1"/>
                    <a:pt x="0" y="171"/>
                    <a:pt x="107" y="324"/>
                  </a:cubicBezTo>
                  <a:cubicBezTo>
                    <a:pt x="667" y="1099"/>
                    <a:pt x="1161" y="1890"/>
                    <a:pt x="1623" y="2730"/>
                  </a:cubicBezTo>
                  <a:cubicBezTo>
                    <a:pt x="1662" y="2790"/>
                    <a:pt x="1732" y="2819"/>
                    <a:pt x="1798" y="2819"/>
                  </a:cubicBezTo>
                  <a:cubicBezTo>
                    <a:pt x="1843" y="2819"/>
                    <a:pt x="1887" y="2806"/>
                    <a:pt x="1919" y="2780"/>
                  </a:cubicBezTo>
                  <a:cubicBezTo>
                    <a:pt x="2018" y="2714"/>
                    <a:pt x="2035" y="2598"/>
                    <a:pt x="1969" y="2500"/>
                  </a:cubicBezTo>
                  <a:cubicBezTo>
                    <a:pt x="1507" y="1659"/>
                    <a:pt x="1013" y="868"/>
                    <a:pt x="453" y="93"/>
                  </a:cubicBezTo>
                  <a:cubicBezTo>
                    <a:pt x="410" y="28"/>
                    <a:pt x="352" y="1"/>
                    <a:pt x="294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40"/>
            <p:cNvSpPr/>
            <p:nvPr/>
          </p:nvSpPr>
          <p:spPr>
            <a:xfrm>
              <a:off x="5495550" y="2740375"/>
              <a:ext cx="27275" cy="148975"/>
            </a:xfrm>
            <a:custGeom>
              <a:avLst/>
              <a:gdLst/>
              <a:ahLst/>
              <a:cxnLst/>
              <a:rect l="l" t="t" r="r" b="b"/>
              <a:pathLst>
                <a:path w="1091" h="5959" extrusionOk="0">
                  <a:moveTo>
                    <a:pt x="260" y="1"/>
                  </a:moveTo>
                  <a:cubicBezTo>
                    <a:pt x="132" y="1"/>
                    <a:pt x="1" y="113"/>
                    <a:pt x="52" y="276"/>
                  </a:cubicBezTo>
                  <a:cubicBezTo>
                    <a:pt x="530" y="2040"/>
                    <a:pt x="678" y="3886"/>
                    <a:pt x="480" y="5715"/>
                  </a:cubicBezTo>
                  <a:cubicBezTo>
                    <a:pt x="461" y="5867"/>
                    <a:pt x="590" y="5959"/>
                    <a:pt x="706" y="5959"/>
                  </a:cubicBezTo>
                  <a:cubicBezTo>
                    <a:pt x="791" y="5959"/>
                    <a:pt x="869" y="5909"/>
                    <a:pt x="876" y="5797"/>
                  </a:cubicBezTo>
                  <a:cubicBezTo>
                    <a:pt x="1090" y="3902"/>
                    <a:pt x="942" y="1990"/>
                    <a:pt x="447" y="144"/>
                  </a:cubicBezTo>
                  <a:cubicBezTo>
                    <a:pt x="416" y="44"/>
                    <a:pt x="339" y="1"/>
                    <a:pt x="260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40"/>
            <p:cNvSpPr/>
            <p:nvPr/>
          </p:nvSpPr>
          <p:spPr>
            <a:xfrm>
              <a:off x="6321200" y="3024850"/>
              <a:ext cx="135500" cy="125750"/>
            </a:xfrm>
            <a:custGeom>
              <a:avLst/>
              <a:gdLst/>
              <a:ahLst/>
              <a:cxnLst/>
              <a:rect l="l" t="t" r="r" b="b"/>
              <a:pathLst>
                <a:path w="5420" h="5030" extrusionOk="0">
                  <a:moveTo>
                    <a:pt x="302" y="0"/>
                  </a:moveTo>
                  <a:cubicBezTo>
                    <a:pt x="139" y="0"/>
                    <a:pt x="0" y="225"/>
                    <a:pt x="169" y="368"/>
                  </a:cubicBezTo>
                  <a:cubicBezTo>
                    <a:pt x="1867" y="1802"/>
                    <a:pt x="3482" y="3335"/>
                    <a:pt x="5015" y="4966"/>
                  </a:cubicBezTo>
                  <a:cubicBezTo>
                    <a:pt x="5056" y="5011"/>
                    <a:pt x="5100" y="5029"/>
                    <a:pt x="5143" y="5029"/>
                  </a:cubicBezTo>
                  <a:cubicBezTo>
                    <a:pt x="5292" y="5029"/>
                    <a:pt x="5419" y="4807"/>
                    <a:pt x="5279" y="4653"/>
                  </a:cubicBezTo>
                  <a:cubicBezTo>
                    <a:pt x="3762" y="3022"/>
                    <a:pt x="2147" y="1489"/>
                    <a:pt x="433" y="55"/>
                  </a:cubicBezTo>
                  <a:cubicBezTo>
                    <a:pt x="391" y="17"/>
                    <a:pt x="346" y="0"/>
                    <a:pt x="302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40"/>
            <p:cNvSpPr/>
            <p:nvPr/>
          </p:nvSpPr>
          <p:spPr>
            <a:xfrm>
              <a:off x="6415875" y="3073050"/>
              <a:ext cx="68625" cy="68600"/>
            </a:xfrm>
            <a:custGeom>
              <a:avLst/>
              <a:gdLst/>
              <a:ahLst/>
              <a:cxnLst/>
              <a:rect l="l" t="t" r="r" b="b"/>
              <a:pathLst>
                <a:path w="2745" h="2744" extrusionOk="0">
                  <a:moveTo>
                    <a:pt x="305" y="1"/>
                  </a:moveTo>
                  <a:cubicBezTo>
                    <a:pt x="142" y="1"/>
                    <a:pt x="1" y="226"/>
                    <a:pt x="157" y="368"/>
                  </a:cubicBezTo>
                  <a:cubicBezTo>
                    <a:pt x="931" y="1077"/>
                    <a:pt x="1656" y="1835"/>
                    <a:pt x="2316" y="2659"/>
                  </a:cubicBezTo>
                  <a:cubicBezTo>
                    <a:pt x="2368" y="2711"/>
                    <a:pt x="2433" y="2744"/>
                    <a:pt x="2499" y="2744"/>
                  </a:cubicBezTo>
                  <a:cubicBezTo>
                    <a:pt x="2537" y="2744"/>
                    <a:pt x="2576" y="2733"/>
                    <a:pt x="2612" y="2709"/>
                  </a:cubicBezTo>
                  <a:cubicBezTo>
                    <a:pt x="2695" y="2659"/>
                    <a:pt x="2744" y="2511"/>
                    <a:pt x="2662" y="2429"/>
                  </a:cubicBezTo>
                  <a:cubicBezTo>
                    <a:pt x="1986" y="1588"/>
                    <a:pt x="1228" y="780"/>
                    <a:pt x="437" y="55"/>
                  </a:cubicBezTo>
                  <a:cubicBezTo>
                    <a:pt x="395" y="17"/>
                    <a:pt x="349" y="1"/>
                    <a:pt x="305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40"/>
            <p:cNvSpPr/>
            <p:nvPr/>
          </p:nvSpPr>
          <p:spPr>
            <a:xfrm>
              <a:off x="4507150" y="3970575"/>
              <a:ext cx="485375" cy="426475"/>
            </a:xfrm>
            <a:custGeom>
              <a:avLst/>
              <a:gdLst/>
              <a:ahLst/>
              <a:cxnLst/>
              <a:rect l="l" t="t" r="r" b="b"/>
              <a:pathLst>
                <a:path w="19415" h="17059" extrusionOk="0">
                  <a:moveTo>
                    <a:pt x="9642" y="1"/>
                  </a:moveTo>
                  <a:lnTo>
                    <a:pt x="10004" y="11026"/>
                  </a:lnTo>
                  <a:cubicBezTo>
                    <a:pt x="9168" y="10817"/>
                    <a:pt x="8359" y="10723"/>
                    <a:pt x="7588" y="10723"/>
                  </a:cubicBezTo>
                  <a:cubicBezTo>
                    <a:pt x="3511" y="10723"/>
                    <a:pt x="485" y="13346"/>
                    <a:pt x="0" y="15328"/>
                  </a:cubicBezTo>
                  <a:lnTo>
                    <a:pt x="17668" y="17058"/>
                  </a:lnTo>
                  <a:lnTo>
                    <a:pt x="19415" y="2160"/>
                  </a:lnTo>
                  <a:lnTo>
                    <a:pt x="9642" y="1"/>
                  </a:lnTo>
                  <a:close/>
                </a:path>
              </a:pathLst>
            </a:custGeom>
            <a:solidFill>
              <a:srgbClr val="DD44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40"/>
            <p:cNvSpPr/>
            <p:nvPr/>
          </p:nvSpPr>
          <p:spPr>
            <a:xfrm>
              <a:off x="4686775" y="3970575"/>
              <a:ext cx="305750" cy="426475"/>
            </a:xfrm>
            <a:custGeom>
              <a:avLst/>
              <a:gdLst/>
              <a:ahLst/>
              <a:cxnLst/>
              <a:rect l="l" t="t" r="r" b="b"/>
              <a:pathLst>
                <a:path w="12230" h="17059" extrusionOk="0">
                  <a:moveTo>
                    <a:pt x="2457" y="1"/>
                  </a:moveTo>
                  <a:lnTo>
                    <a:pt x="6412" y="3874"/>
                  </a:lnTo>
                  <a:lnTo>
                    <a:pt x="7978" y="13960"/>
                  </a:lnTo>
                  <a:lnTo>
                    <a:pt x="1" y="16037"/>
                  </a:lnTo>
                  <a:lnTo>
                    <a:pt x="10483" y="17058"/>
                  </a:lnTo>
                  <a:lnTo>
                    <a:pt x="12230" y="2160"/>
                  </a:lnTo>
                  <a:lnTo>
                    <a:pt x="2457" y="1"/>
                  </a:lnTo>
                  <a:close/>
                </a:path>
              </a:pathLst>
            </a:custGeom>
            <a:solidFill>
              <a:srgbClr val="173036">
                <a:alpha val="536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40"/>
            <p:cNvSpPr/>
            <p:nvPr/>
          </p:nvSpPr>
          <p:spPr>
            <a:xfrm>
              <a:off x="4643525" y="4278650"/>
              <a:ext cx="26400" cy="47950"/>
            </a:xfrm>
            <a:custGeom>
              <a:avLst/>
              <a:gdLst/>
              <a:ahLst/>
              <a:cxnLst/>
              <a:rect l="l" t="t" r="r" b="b"/>
              <a:pathLst>
                <a:path w="1056" h="1918" extrusionOk="0">
                  <a:moveTo>
                    <a:pt x="82" y="0"/>
                  </a:moveTo>
                  <a:cubicBezTo>
                    <a:pt x="75" y="0"/>
                    <a:pt x="70" y="2"/>
                    <a:pt x="66" y="5"/>
                  </a:cubicBezTo>
                  <a:cubicBezTo>
                    <a:pt x="0" y="71"/>
                    <a:pt x="281" y="450"/>
                    <a:pt x="511" y="961"/>
                  </a:cubicBezTo>
                  <a:cubicBezTo>
                    <a:pt x="758" y="1472"/>
                    <a:pt x="874" y="1917"/>
                    <a:pt x="956" y="1917"/>
                  </a:cubicBezTo>
                  <a:cubicBezTo>
                    <a:pt x="1039" y="1917"/>
                    <a:pt x="1055" y="1390"/>
                    <a:pt x="791" y="829"/>
                  </a:cubicBezTo>
                  <a:cubicBezTo>
                    <a:pt x="546" y="308"/>
                    <a:pt x="172" y="0"/>
                    <a:pt x="8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40"/>
            <p:cNvSpPr/>
            <p:nvPr/>
          </p:nvSpPr>
          <p:spPr>
            <a:xfrm>
              <a:off x="4689675" y="4277675"/>
              <a:ext cx="29675" cy="45225"/>
            </a:xfrm>
            <a:custGeom>
              <a:avLst/>
              <a:gdLst/>
              <a:ahLst/>
              <a:cxnLst/>
              <a:rect l="l" t="t" r="r" b="b"/>
              <a:pathLst>
                <a:path w="1187" h="1809" extrusionOk="0">
                  <a:moveTo>
                    <a:pt x="78" y="1"/>
                  </a:moveTo>
                  <a:cubicBezTo>
                    <a:pt x="65" y="1"/>
                    <a:pt x="55" y="4"/>
                    <a:pt x="50" y="11"/>
                  </a:cubicBezTo>
                  <a:cubicBezTo>
                    <a:pt x="0" y="77"/>
                    <a:pt x="330" y="407"/>
                    <a:pt x="610" y="901"/>
                  </a:cubicBezTo>
                  <a:cubicBezTo>
                    <a:pt x="885" y="1371"/>
                    <a:pt x="1017" y="1808"/>
                    <a:pt x="1100" y="1808"/>
                  </a:cubicBezTo>
                  <a:cubicBezTo>
                    <a:pt x="1101" y="1808"/>
                    <a:pt x="1103" y="1808"/>
                    <a:pt x="1104" y="1808"/>
                  </a:cubicBezTo>
                  <a:cubicBezTo>
                    <a:pt x="1187" y="1808"/>
                    <a:pt x="1187" y="1280"/>
                    <a:pt x="874" y="737"/>
                  </a:cubicBezTo>
                  <a:cubicBezTo>
                    <a:pt x="594" y="250"/>
                    <a:pt x="195" y="1"/>
                    <a:pt x="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40"/>
            <p:cNvSpPr/>
            <p:nvPr/>
          </p:nvSpPr>
          <p:spPr>
            <a:xfrm>
              <a:off x="4695675" y="4255725"/>
              <a:ext cx="62825" cy="20800"/>
            </a:xfrm>
            <a:custGeom>
              <a:avLst/>
              <a:gdLst/>
              <a:ahLst/>
              <a:cxnLst/>
              <a:rect l="l" t="t" r="r" b="b"/>
              <a:pathLst>
                <a:path w="2513" h="832" extrusionOk="0">
                  <a:moveTo>
                    <a:pt x="726" y="0"/>
                  </a:moveTo>
                  <a:cubicBezTo>
                    <a:pt x="294" y="0"/>
                    <a:pt x="1" y="123"/>
                    <a:pt x="24" y="181"/>
                  </a:cubicBezTo>
                  <a:cubicBezTo>
                    <a:pt x="40" y="263"/>
                    <a:pt x="617" y="197"/>
                    <a:pt x="1277" y="378"/>
                  </a:cubicBezTo>
                  <a:cubicBezTo>
                    <a:pt x="1880" y="529"/>
                    <a:pt x="2317" y="832"/>
                    <a:pt x="2425" y="832"/>
                  </a:cubicBezTo>
                  <a:cubicBezTo>
                    <a:pt x="2435" y="832"/>
                    <a:pt x="2442" y="829"/>
                    <a:pt x="2447" y="823"/>
                  </a:cubicBezTo>
                  <a:cubicBezTo>
                    <a:pt x="2513" y="774"/>
                    <a:pt x="2101" y="280"/>
                    <a:pt x="1342" y="82"/>
                  </a:cubicBezTo>
                  <a:cubicBezTo>
                    <a:pt x="1121" y="23"/>
                    <a:pt x="911" y="0"/>
                    <a:pt x="72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40"/>
            <p:cNvSpPr/>
            <p:nvPr/>
          </p:nvSpPr>
          <p:spPr>
            <a:xfrm>
              <a:off x="4519500" y="4331375"/>
              <a:ext cx="435700" cy="50125"/>
            </a:xfrm>
            <a:custGeom>
              <a:avLst/>
              <a:gdLst/>
              <a:ahLst/>
              <a:cxnLst/>
              <a:rect l="l" t="t" r="r" b="b"/>
              <a:pathLst>
                <a:path w="17428" h="2005" extrusionOk="0">
                  <a:moveTo>
                    <a:pt x="43" y="1"/>
                  </a:moveTo>
                  <a:cubicBezTo>
                    <a:pt x="16" y="1"/>
                    <a:pt x="1" y="3"/>
                    <a:pt x="1" y="6"/>
                  </a:cubicBezTo>
                  <a:cubicBezTo>
                    <a:pt x="1" y="88"/>
                    <a:pt x="8175" y="1193"/>
                    <a:pt x="13120" y="1720"/>
                  </a:cubicBezTo>
                  <a:cubicBezTo>
                    <a:pt x="14946" y="1920"/>
                    <a:pt x="16104" y="2004"/>
                    <a:pt x="16591" y="2004"/>
                  </a:cubicBezTo>
                  <a:cubicBezTo>
                    <a:pt x="17428" y="2004"/>
                    <a:pt x="16287" y="1757"/>
                    <a:pt x="13152" y="1423"/>
                  </a:cubicBezTo>
                  <a:cubicBezTo>
                    <a:pt x="8410" y="902"/>
                    <a:pt x="681" y="1"/>
                    <a:pt x="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40"/>
            <p:cNvSpPr/>
            <p:nvPr/>
          </p:nvSpPr>
          <p:spPr>
            <a:xfrm>
              <a:off x="4778675" y="4277100"/>
              <a:ext cx="164000" cy="82500"/>
            </a:xfrm>
            <a:custGeom>
              <a:avLst/>
              <a:gdLst/>
              <a:ahLst/>
              <a:cxnLst/>
              <a:rect l="l" t="t" r="r" b="b"/>
              <a:pathLst>
                <a:path w="6560" h="3300" extrusionOk="0">
                  <a:moveTo>
                    <a:pt x="5342" y="0"/>
                  </a:moveTo>
                  <a:cubicBezTo>
                    <a:pt x="4642" y="0"/>
                    <a:pt x="3697" y="170"/>
                    <a:pt x="2753" y="611"/>
                  </a:cubicBezTo>
                  <a:cubicBezTo>
                    <a:pt x="1780" y="1089"/>
                    <a:pt x="1022" y="1765"/>
                    <a:pt x="593" y="2309"/>
                  </a:cubicBezTo>
                  <a:cubicBezTo>
                    <a:pt x="165" y="2869"/>
                    <a:pt x="0" y="3281"/>
                    <a:pt x="33" y="3298"/>
                  </a:cubicBezTo>
                  <a:cubicBezTo>
                    <a:pt x="35" y="3299"/>
                    <a:pt x="37" y="3300"/>
                    <a:pt x="40" y="3300"/>
                  </a:cubicBezTo>
                  <a:cubicBezTo>
                    <a:pt x="100" y="3300"/>
                    <a:pt x="316" y="2931"/>
                    <a:pt x="758" y="2457"/>
                  </a:cubicBezTo>
                  <a:cubicBezTo>
                    <a:pt x="1220" y="1946"/>
                    <a:pt x="1945" y="1336"/>
                    <a:pt x="2884" y="891"/>
                  </a:cubicBezTo>
                  <a:cubicBezTo>
                    <a:pt x="3824" y="446"/>
                    <a:pt x="4763" y="265"/>
                    <a:pt x="5439" y="232"/>
                  </a:cubicBezTo>
                  <a:cubicBezTo>
                    <a:pt x="5777" y="207"/>
                    <a:pt x="6053" y="207"/>
                    <a:pt x="6247" y="207"/>
                  </a:cubicBezTo>
                  <a:cubicBezTo>
                    <a:pt x="6440" y="207"/>
                    <a:pt x="6551" y="207"/>
                    <a:pt x="6560" y="183"/>
                  </a:cubicBezTo>
                  <a:cubicBezTo>
                    <a:pt x="6560" y="150"/>
                    <a:pt x="6148" y="18"/>
                    <a:pt x="5439" y="1"/>
                  </a:cubicBezTo>
                  <a:cubicBezTo>
                    <a:pt x="5407" y="1"/>
                    <a:pt x="5375" y="0"/>
                    <a:pt x="534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40"/>
            <p:cNvSpPr/>
            <p:nvPr/>
          </p:nvSpPr>
          <p:spPr>
            <a:xfrm>
              <a:off x="4894875" y="4065350"/>
              <a:ext cx="11125" cy="215500"/>
            </a:xfrm>
            <a:custGeom>
              <a:avLst/>
              <a:gdLst/>
              <a:ahLst/>
              <a:cxnLst/>
              <a:rect l="l" t="t" r="r" b="b"/>
              <a:pathLst>
                <a:path w="445" h="8620" extrusionOk="0">
                  <a:moveTo>
                    <a:pt x="148" y="0"/>
                  </a:moveTo>
                  <a:cubicBezTo>
                    <a:pt x="65" y="0"/>
                    <a:pt x="0" y="3562"/>
                    <a:pt x="66" y="4318"/>
                  </a:cubicBezTo>
                  <a:cubicBezTo>
                    <a:pt x="148" y="5091"/>
                    <a:pt x="279" y="8620"/>
                    <a:pt x="362" y="8620"/>
                  </a:cubicBezTo>
                  <a:cubicBezTo>
                    <a:pt x="362" y="8620"/>
                    <a:pt x="362" y="8620"/>
                    <a:pt x="362" y="8620"/>
                  </a:cubicBezTo>
                  <a:cubicBezTo>
                    <a:pt x="445" y="8603"/>
                    <a:pt x="445" y="5043"/>
                    <a:pt x="379" y="4285"/>
                  </a:cubicBezTo>
                  <a:cubicBezTo>
                    <a:pt x="297" y="3544"/>
                    <a:pt x="231" y="0"/>
                    <a:pt x="148" y="0"/>
                  </a:cubicBezTo>
                  <a:cubicBezTo>
                    <a:pt x="148" y="0"/>
                    <a:pt x="148" y="0"/>
                    <a:pt x="1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40"/>
            <p:cNvSpPr/>
            <p:nvPr/>
          </p:nvSpPr>
          <p:spPr>
            <a:xfrm>
              <a:off x="4586250" y="4282825"/>
              <a:ext cx="40000" cy="59825"/>
            </a:xfrm>
            <a:custGeom>
              <a:avLst/>
              <a:gdLst/>
              <a:ahLst/>
              <a:cxnLst/>
              <a:rect l="l" t="t" r="r" b="b"/>
              <a:pathLst>
                <a:path w="1600" h="2393" extrusionOk="0">
                  <a:moveTo>
                    <a:pt x="107" y="1"/>
                  </a:moveTo>
                  <a:cubicBezTo>
                    <a:pt x="65" y="1"/>
                    <a:pt x="39" y="8"/>
                    <a:pt x="33" y="20"/>
                  </a:cubicBezTo>
                  <a:cubicBezTo>
                    <a:pt x="0" y="102"/>
                    <a:pt x="660" y="333"/>
                    <a:pt x="1055" y="1025"/>
                  </a:cubicBezTo>
                  <a:cubicBezTo>
                    <a:pt x="1467" y="1701"/>
                    <a:pt x="1335" y="2376"/>
                    <a:pt x="1434" y="2393"/>
                  </a:cubicBezTo>
                  <a:cubicBezTo>
                    <a:pt x="1467" y="2393"/>
                    <a:pt x="1550" y="2245"/>
                    <a:pt x="1583" y="1948"/>
                  </a:cubicBezTo>
                  <a:cubicBezTo>
                    <a:pt x="1599" y="1668"/>
                    <a:pt x="1550" y="1256"/>
                    <a:pt x="1319" y="860"/>
                  </a:cubicBezTo>
                  <a:cubicBezTo>
                    <a:pt x="1088" y="481"/>
                    <a:pt x="759" y="217"/>
                    <a:pt x="495" y="102"/>
                  </a:cubicBezTo>
                  <a:cubicBezTo>
                    <a:pt x="323" y="27"/>
                    <a:pt x="186" y="1"/>
                    <a:pt x="10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40"/>
            <p:cNvSpPr/>
            <p:nvPr/>
          </p:nvSpPr>
          <p:spPr>
            <a:xfrm>
              <a:off x="4008575" y="3615825"/>
              <a:ext cx="571925" cy="467250"/>
            </a:xfrm>
            <a:custGeom>
              <a:avLst/>
              <a:gdLst/>
              <a:ahLst/>
              <a:cxnLst/>
              <a:rect l="l" t="t" r="r" b="b"/>
              <a:pathLst>
                <a:path w="22877" h="18690" extrusionOk="0">
                  <a:moveTo>
                    <a:pt x="16482" y="0"/>
                  </a:moveTo>
                  <a:lnTo>
                    <a:pt x="10582" y="9263"/>
                  </a:lnTo>
                  <a:cubicBezTo>
                    <a:pt x="8495" y="6693"/>
                    <a:pt x="5700" y="5737"/>
                    <a:pt x="3418" y="5737"/>
                  </a:cubicBezTo>
                  <a:cubicBezTo>
                    <a:pt x="1968" y="5737"/>
                    <a:pt x="724" y="6123"/>
                    <a:pt x="1" y="6725"/>
                  </a:cubicBezTo>
                  <a:lnTo>
                    <a:pt x="13120" y="18690"/>
                  </a:lnTo>
                  <a:lnTo>
                    <a:pt x="22877" y="9460"/>
                  </a:lnTo>
                  <a:lnTo>
                    <a:pt x="16482" y="0"/>
                  </a:lnTo>
                  <a:close/>
                </a:path>
              </a:pathLst>
            </a:custGeom>
            <a:solidFill>
              <a:srgbClr val="DD44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40"/>
            <p:cNvSpPr/>
            <p:nvPr/>
          </p:nvSpPr>
          <p:spPr>
            <a:xfrm>
              <a:off x="4142500" y="3615825"/>
              <a:ext cx="438000" cy="467250"/>
            </a:xfrm>
            <a:custGeom>
              <a:avLst/>
              <a:gdLst/>
              <a:ahLst/>
              <a:cxnLst/>
              <a:rect l="l" t="t" r="r" b="b"/>
              <a:pathLst>
                <a:path w="17520" h="18690" extrusionOk="0">
                  <a:moveTo>
                    <a:pt x="11125" y="0"/>
                  </a:moveTo>
                  <a:lnTo>
                    <a:pt x="13795" y="7911"/>
                  </a:lnTo>
                  <a:lnTo>
                    <a:pt x="8867" y="14701"/>
                  </a:lnTo>
                  <a:lnTo>
                    <a:pt x="0" y="11620"/>
                  </a:lnTo>
                  <a:lnTo>
                    <a:pt x="7763" y="18690"/>
                  </a:lnTo>
                  <a:lnTo>
                    <a:pt x="17520" y="9460"/>
                  </a:lnTo>
                  <a:lnTo>
                    <a:pt x="11125" y="0"/>
                  </a:lnTo>
                  <a:close/>
                </a:path>
              </a:pathLst>
            </a:custGeom>
            <a:solidFill>
              <a:srgbClr val="173036">
                <a:alpha val="536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40"/>
            <p:cNvSpPr/>
            <p:nvPr/>
          </p:nvSpPr>
          <p:spPr>
            <a:xfrm>
              <a:off x="4151150" y="3806575"/>
              <a:ext cx="18100" cy="51650"/>
            </a:xfrm>
            <a:custGeom>
              <a:avLst/>
              <a:gdLst/>
              <a:ahLst/>
              <a:cxnLst/>
              <a:rect l="l" t="t" r="r" b="b"/>
              <a:pathLst>
                <a:path w="724" h="2066" extrusionOk="0">
                  <a:moveTo>
                    <a:pt x="499" y="1"/>
                  </a:moveTo>
                  <a:cubicBezTo>
                    <a:pt x="498" y="1"/>
                    <a:pt x="496" y="1"/>
                    <a:pt x="495" y="1"/>
                  </a:cubicBezTo>
                  <a:cubicBezTo>
                    <a:pt x="412" y="18"/>
                    <a:pt x="412" y="479"/>
                    <a:pt x="297" y="1039"/>
                  </a:cubicBezTo>
                  <a:cubicBezTo>
                    <a:pt x="182" y="1583"/>
                    <a:pt x="0" y="2012"/>
                    <a:pt x="83" y="2061"/>
                  </a:cubicBezTo>
                  <a:cubicBezTo>
                    <a:pt x="86" y="2064"/>
                    <a:pt x="91" y="2065"/>
                    <a:pt x="96" y="2065"/>
                  </a:cubicBezTo>
                  <a:cubicBezTo>
                    <a:pt x="182" y="2065"/>
                    <a:pt x="469" y="1665"/>
                    <a:pt x="594" y="1089"/>
                  </a:cubicBezTo>
                  <a:cubicBezTo>
                    <a:pt x="723" y="489"/>
                    <a:pt x="582" y="1"/>
                    <a:pt x="49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40"/>
            <p:cNvSpPr/>
            <p:nvPr/>
          </p:nvSpPr>
          <p:spPr>
            <a:xfrm>
              <a:off x="4193175" y="3833325"/>
              <a:ext cx="15200" cy="52025"/>
            </a:xfrm>
            <a:custGeom>
              <a:avLst/>
              <a:gdLst/>
              <a:ahLst/>
              <a:cxnLst/>
              <a:rect l="l" t="t" r="r" b="b"/>
              <a:pathLst>
                <a:path w="608" h="2081" extrusionOk="0">
                  <a:moveTo>
                    <a:pt x="322" y="1"/>
                  </a:moveTo>
                  <a:cubicBezTo>
                    <a:pt x="319" y="1"/>
                    <a:pt x="316" y="1"/>
                    <a:pt x="314" y="2"/>
                  </a:cubicBezTo>
                  <a:cubicBezTo>
                    <a:pt x="231" y="19"/>
                    <a:pt x="297" y="480"/>
                    <a:pt x="231" y="1041"/>
                  </a:cubicBezTo>
                  <a:cubicBezTo>
                    <a:pt x="165" y="1601"/>
                    <a:pt x="0" y="2030"/>
                    <a:pt x="83" y="2079"/>
                  </a:cubicBezTo>
                  <a:cubicBezTo>
                    <a:pt x="85" y="2080"/>
                    <a:pt x="88" y="2081"/>
                    <a:pt x="91" y="2081"/>
                  </a:cubicBezTo>
                  <a:cubicBezTo>
                    <a:pt x="172" y="2081"/>
                    <a:pt x="464" y="1676"/>
                    <a:pt x="528" y="1074"/>
                  </a:cubicBezTo>
                  <a:cubicBezTo>
                    <a:pt x="608" y="468"/>
                    <a:pt x="410" y="1"/>
                    <a:pt x="32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40"/>
            <p:cNvSpPr/>
            <p:nvPr/>
          </p:nvSpPr>
          <p:spPr>
            <a:xfrm>
              <a:off x="4215000" y="3821775"/>
              <a:ext cx="42075" cy="49950"/>
            </a:xfrm>
            <a:custGeom>
              <a:avLst/>
              <a:gdLst/>
              <a:ahLst/>
              <a:cxnLst/>
              <a:rect l="l" t="t" r="r" b="b"/>
              <a:pathLst>
                <a:path w="1683" h="1998" extrusionOk="0">
                  <a:moveTo>
                    <a:pt x="80" y="1"/>
                  </a:moveTo>
                  <a:cubicBezTo>
                    <a:pt x="52" y="1"/>
                    <a:pt x="36" y="7"/>
                    <a:pt x="34" y="19"/>
                  </a:cubicBezTo>
                  <a:cubicBezTo>
                    <a:pt x="1" y="102"/>
                    <a:pt x="495" y="382"/>
                    <a:pt x="924" y="926"/>
                  </a:cubicBezTo>
                  <a:cubicBezTo>
                    <a:pt x="1346" y="1446"/>
                    <a:pt x="1496" y="1997"/>
                    <a:pt x="1595" y="1997"/>
                  </a:cubicBezTo>
                  <a:cubicBezTo>
                    <a:pt x="1597" y="1997"/>
                    <a:pt x="1598" y="1997"/>
                    <a:pt x="1600" y="1997"/>
                  </a:cubicBezTo>
                  <a:cubicBezTo>
                    <a:pt x="1682" y="1981"/>
                    <a:pt x="1633" y="1338"/>
                    <a:pt x="1155" y="728"/>
                  </a:cubicBezTo>
                  <a:cubicBezTo>
                    <a:pt x="748" y="209"/>
                    <a:pt x="234" y="1"/>
                    <a:pt x="8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40"/>
            <p:cNvSpPr/>
            <p:nvPr/>
          </p:nvSpPr>
          <p:spPr>
            <a:xfrm>
              <a:off x="4030000" y="3774025"/>
              <a:ext cx="312650" cy="291200"/>
            </a:xfrm>
            <a:custGeom>
              <a:avLst/>
              <a:gdLst/>
              <a:ahLst/>
              <a:cxnLst/>
              <a:rect l="l" t="t" r="r" b="b"/>
              <a:pathLst>
                <a:path w="12506" h="11648" extrusionOk="0">
                  <a:moveTo>
                    <a:pt x="68" y="1"/>
                  </a:moveTo>
                  <a:cubicBezTo>
                    <a:pt x="68" y="1"/>
                    <a:pt x="67" y="1"/>
                    <a:pt x="67" y="1"/>
                  </a:cubicBezTo>
                  <a:cubicBezTo>
                    <a:pt x="1" y="51"/>
                    <a:pt x="5901" y="5819"/>
                    <a:pt x="9560" y="9214"/>
                  </a:cubicBezTo>
                  <a:cubicBezTo>
                    <a:pt x="11319" y="10854"/>
                    <a:pt x="12279" y="11648"/>
                    <a:pt x="12388" y="11648"/>
                  </a:cubicBezTo>
                  <a:cubicBezTo>
                    <a:pt x="12506" y="11648"/>
                    <a:pt x="11649" y="10738"/>
                    <a:pt x="9758" y="8983"/>
                  </a:cubicBezTo>
                  <a:cubicBezTo>
                    <a:pt x="6137" y="5608"/>
                    <a:pt x="186" y="1"/>
                    <a:pt x="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40"/>
            <p:cNvSpPr/>
            <p:nvPr/>
          </p:nvSpPr>
          <p:spPr>
            <a:xfrm>
              <a:off x="4222850" y="3935425"/>
              <a:ext cx="178000" cy="51725"/>
            </a:xfrm>
            <a:custGeom>
              <a:avLst/>
              <a:gdLst/>
              <a:ahLst/>
              <a:cxnLst/>
              <a:rect l="l" t="t" r="r" b="b"/>
              <a:pathLst>
                <a:path w="7120" h="2069" extrusionOk="0">
                  <a:moveTo>
                    <a:pt x="2583" y="1"/>
                  </a:moveTo>
                  <a:cubicBezTo>
                    <a:pt x="1992" y="1"/>
                    <a:pt x="1463" y="84"/>
                    <a:pt x="1055" y="203"/>
                  </a:cubicBezTo>
                  <a:cubicBezTo>
                    <a:pt x="363" y="385"/>
                    <a:pt x="0" y="632"/>
                    <a:pt x="17" y="648"/>
                  </a:cubicBezTo>
                  <a:cubicBezTo>
                    <a:pt x="19" y="655"/>
                    <a:pt x="27" y="657"/>
                    <a:pt x="40" y="657"/>
                  </a:cubicBezTo>
                  <a:cubicBezTo>
                    <a:pt x="136" y="657"/>
                    <a:pt x="513" y="519"/>
                    <a:pt x="1104" y="418"/>
                  </a:cubicBezTo>
                  <a:cubicBezTo>
                    <a:pt x="1466" y="345"/>
                    <a:pt x="1917" y="293"/>
                    <a:pt x="2419" y="293"/>
                  </a:cubicBezTo>
                  <a:cubicBezTo>
                    <a:pt x="2832" y="293"/>
                    <a:pt x="3280" y="328"/>
                    <a:pt x="3741" y="418"/>
                  </a:cubicBezTo>
                  <a:cubicBezTo>
                    <a:pt x="4763" y="632"/>
                    <a:pt x="5620" y="1044"/>
                    <a:pt x="6181" y="1423"/>
                  </a:cubicBezTo>
                  <a:cubicBezTo>
                    <a:pt x="6728" y="1783"/>
                    <a:pt x="7038" y="2068"/>
                    <a:pt x="7096" y="2068"/>
                  </a:cubicBezTo>
                  <a:cubicBezTo>
                    <a:pt x="7099" y="2068"/>
                    <a:pt x="7102" y="2067"/>
                    <a:pt x="7103" y="2066"/>
                  </a:cubicBezTo>
                  <a:cubicBezTo>
                    <a:pt x="7120" y="2033"/>
                    <a:pt x="6873" y="1670"/>
                    <a:pt x="6312" y="1242"/>
                  </a:cubicBezTo>
                  <a:cubicBezTo>
                    <a:pt x="5752" y="813"/>
                    <a:pt x="4862" y="335"/>
                    <a:pt x="3807" y="121"/>
                  </a:cubicBezTo>
                  <a:cubicBezTo>
                    <a:pt x="3383" y="36"/>
                    <a:pt x="2970" y="1"/>
                    <a:pt x="258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40"/>
            <p:cNvSpPr/>
            <p:nvPr/>
          </p:nvSpPr>
          <p:spPr>
            <a:xfrm>
              <a:off x="4368275" y="3786800"/>
              <a:ext cx="128175" cy="176400"/>
            </a:xfrm>
            <a:custGeom>
              <a:avLst/>
              <a:gdLst/>
              <a:ahLst/>
              <a:cxnLst/>
              <a:rect l="l" t="t" r="r" b="b"/>
              <a:pathLst>
                <a:path w="5127" h="7056" extrusionOk="0">
                  <a:moveTo>
                    <a:pt x="5042" y="0"/>
                  </a:moveTo>
                  <a:cubicBezTo>
                    <a:pt x="4941" y="0"/>
                    <a:pt x="2799" y="2776"/>
                    <a:pt x="2407" y="3429"/>
                  </a:cubicBezTo>
                  <a:cubicBezTo>
                    <a:pt x="2012" y="4088"/>
                    <a:pt x="1" y="7022"/>
                    <a:pt x="67" y="7055"/>
                  </a:cubicBezTo>
                  <a:cubicBezTo>
                    <a:pt x="67" y="7055"/>
                    <a:pt x="68" y="7055"/>
                    <a:pt x="68" y="7055"/>
                  </a:cubicBezTo>
                  <a:cubicBezTo>
                    <a:pt x="174" y="7055"/>
                    <a:pt x="2278" y="4217"/>
                    <a:pt x="2671" y="3594"/>
                  </a:cubicBezTo>
                  <a:cubicBezTo>
                    <a:pt x="3050" y="2951"/>
                    <a:pt x="5127" y="50"/>
                    <a:pt x="5044" y="1"/>
                  </a:cubicBezTo>
                  <a:cubicBezTo>
                    <a:pt x="5044" y="1"/>
                    <a:pt x="5043" y="0"/>
                    <a:pt x="504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40"/>
            <p:cNvSpPr/>
            <p:nvPr/>
          </p:nvSpPr>
          <p:spPr>
            <a:xfrm>
              <a:off x="4105400" y="3775650"/>
              <a:ext cx="23525" cy="68525"/>
            </a:xfrm>
            <a:custGeom>
              <a:avLst/>
              <a:gdLst/>
              <a:ahLst/>
              <a:cxnLst/>
              <a:rect l="l" t="t" r="r" b="b"/>
              <a:pathLst>
                <a:path w="941" h="2741" extrusionOk="0">
                  <a:moveTo>
                    <a:pt x="372" y="0"/>
                  </a:moveTo>
                  <a:cubicBezTo>
                    <a:pt x="369" y="0"/>
                    <a:pt x="366" y="1"/>
                    <a:pt x="364" y="2"/>
                  </a:cubicBezTo>
                  <a:cubicBezTo>
                    <a:pt x="298" y="51"/>
                    <a:pt x="677" y="628"/>
                    <a:pt x="594" y="1403"/>
                  </a:cubicBezTo>
                  <a:cubicBezTo>
                    <a:pt x="512" y="2194"/>
                    <a:pt x="1" y="2672"/>
                    <a:pt x="67" y="2738"/>
                  </a:cubicBezTo>
                  <a:cubicBezTo>
                    <a:pt x="68" y="2739"/>
                    <a:pt x="71" y="2740"/>
                    <a:pt x="76" y="2740"/>
                  </a:cubicBezTo>
                  <a:cubicBezTo>
                    <a:pt x="115" y="2740"/>
                    <a:pt x="267" y="2668"/>
                    <a:pt x="446" y="2474"/>
                  </a:cubicBezTo>
                  <a:cubicBezTo>
                    <a:pt x="644" y="2260"/>
                    <a:pt x="842" y="1897"/>
                    <a:pt x="891" y="1436"/>
                  </a:cubicBezTo>
                  <a:cubicBezTo>
                    <a:pt x="940" y="991"/>
                    <a:pt x="825" y="595"/>
                    <a:pt x="677" y="348"/>
                  </a:cubicBezTo>
                  <a:cubicBezTo>
                    <a:pt x="554" y="103"/>
                    <a:pt x="417" y="0"/>
                    <a:pt x="37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40"/>
            <p:cNvSpPr/>
            <p:nvPr/>
          </p:nvSpPr>
          <p:spPr>
            <a:xfrm>
              <a:off x="4309775" y="2230175"/>
              <a:ext cx="1899475" cy="1201500"/>
            </a:xfrm>
            <a:custGeom>
              <a:avLst/>
              <a:gdLst/>
              <a:ahLst/>
              <a:cxnLst/>
              <a:rect l="l" t="t" r="r" b="b"/>
              <a:pathLst>
                <a:path w="75979" h="48060" extrusionOk="0">
                  <a:moveTo>
                    <a:pt x="4170" y="1"/>
                  </a:moveTo>
                  <a:cubicBezTo>
                    <a:pt x="2127" y="10087"/>
                    <a:pt x="1" y="20520"/>
                    <a:pt x="1517" y="30968"/>
                  </a:cubicBezTo>
                  <a:cubicBezTo>
                    <a:pt x="3066" y="41483"/>
                    <a:pt x="8142" y="45307"/>
                    <a:pt x="11027" y="46658"/>
                  </a:cubicBezTo>
                  <a:cubicBezTo>
                    <a:pt x="13433" y="47779"/>
                    <a:pt x="16086" y="48059"/>
                    <a:pt x="18476" y="48059"/>
                  </a:cubicBezTo>
                  <a:cubicBezTo>
                    <a:pt x="19284" y="48059"/>
                    <a:pt x="20058" y="48026"/>
                    <a:pt x="20800" y="47977"/>
                  </a:cubicBezTo>
                  <a:cubicBezTo>
                    <a:pt x="27244" y="47581"/>
                    <a:pt x="32831" y="46065"/>
                    <a:pt x="37380" y="43478"/>
                  </a:cubicBezTo>
                  <a:cubicBezTo>
                    <a:pt x="37973" y="43132"/>
                    <a:pt x="38566" y="42769"/>
                    <a:pt x="39127" y="42423"/>
                  </a:cubicBezTo>
                  <a:cubicBezTo>
                    <a:pt x="40330" y="41681"/>
                    <a:pt x="41550" y="40923"/>
                    <a:pt x="42868" y="40379"/>
                  </a:cubicBezTo>
                  <a:cubicBezTo>
                    <a:pt x="45074" y="39459"/>
                    <a:pt x="47361" y="39169"/>
                    <a:pt x="49726" y="39169"/>
                  </a:cubicBezTo>
                  <a:cubicBezTo>
                    <a:pt x="51726" y="39169"/>
                    <a:pt x="53781" y="39377"/>
                    <a:pt x="55888" y="39588"/>
                  </a:cubicBezTo>
                  <a:cubicBezTo>
                    <a:pt x="57972" y="39799"/>
                    <a:pt x="60115" y="40017"/>
                    <a:pt x="62237" y="40017"/>
                  </a:cubicBezTo>
                  <a:cubicBezTo>
                    <a:pt x="63271" y="40017"/>
                    <a:pt x="64300" y="39965"/>
                    <a:pt x="65315" y="39835"/>
                  </a:cubicBezTo>
                  <a:cubicBezTo>
                    <a:pt x="69254" y="39308"/>
                    <a:pt x="73012" y="37577"/>
                    <a:pt x="75979" y="34907"/>
                  </a:cubicBezTo>
                  <a:lnTo>
                    <a:pt x="75731" y="34578"/>
                  </a:lnTo>
                  <a:cubicBezTo>
                    <a:pt x="72831" y="37198"/>
                    <a:pt x="69139" y="38896"/>
                    <a:pt x="65249" y="39423"/>
                  </a:cubicBezTo>
                  <a:cubicBezTo>
                    <a:pt x="64251" y="39553"/>
                    <a:pt x="63236" y="39605"/>
                    <a:pt x="62214" y="39605"/>
                  </a:cubicBezTo>
                  <a:cubicBezTo>
                    <a:pt x="60118" y="39605"/>
                    <a:pt x="57993" y="39387"/>
                    <a:pt x="55921" y="39176"/>
                  </a:cubicBezTo>
                  <a:cubicBezTo>
                    <a:pt x="53872" y="38971"/>
                    <a:pt x="51791" y="38759"/>
                    <a:pt x="49735" y="38759"/>
                  </a:cubicBezTo>
                  <a:cubicBezTo>
                    <a:pt x="47327" y="38759"/>
                    <a:pt x="44953" y="39050"/>
                    <a:pt x="42703" y="39984"/>
                  </a:cubicBezTo>
                  <a:cubicBezTo>
                    <a:pt x="41368" y="40544"/>
                    <a:pt x="40116" y="41319"/>
                    <a:pt x="38913" y="42060"/>
                  </a:cubicBezTo>
                  <a:cubicBezTo>
                    <a:pt x="38352" y="42423"/>
                    <a:pt x="37759" y="42785"/>
                    <a:pt x="37166" y="43115"/>
                  </a:cubicBezTo>
                  <a:cubicBezTo>
                    <a:pt x="32683" y="45670"/>
                    <a:pt x="27162" y="47169"/>
                    <a:pt x="20767" y="47565"/>
                  </a:cubicBezTo>
                  <a:cubicBezTo>
                    <a:pt x="20046" y="47607"/>
                    <a:pt x="19270" y="47640"/>
                    <a:pt x="18462" y="47640"/>
                  </a:cubicBezTo>
                  <a:cubicBezTo>
                    <a:pt x="16131" y="47640"/>
                    <a:pt x="13533" y="47369"/>
                    <a:pt x="11208" y="46279"/>
                  </a:cubicBezTo>
                  <a:cubicBezTo>
                    <a:pt x="8587" y="45060"/>
                    <a:pt x="6445" y="42934"/>
                    <a:pt x="4797" y="39951"/>
                  </a:cubicBezTo>
                  <a:cubicBezTo>
                    <a:pt x="3429" y="37429"/>
                    <a:pt x="2440" y="34298"/>
                    <a:pt x="1929" y="30903"/>
                  </a:cubicBezTo>
                  <a:cubicBezTo>
                    <a:pt x="429" y="20536"/>
                    <a:pt x="2539" y="10136"/>
                    <a:pt x="4582" y="83"/>
                  </a:cubicBezTo>
                  <a:lnTo>
                    <a:pt x="4170" y="1"/>
                  </a:lnTo>
                  <a:close/>
                </a:path>
              </a:pathLst>
            </a:custGeom>
            <a:solidFill>
              <a:srgbClr val="FF69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40"/>
            <p:cNvSpPr/>
            <p:nvPr/>
          </p:nvSpPr>
          <p:spPr>
            <a:xfrm>
              <a:off x="4369525" y="2193100"/>
              <a:ext cx="91500" cy="82425"/>
            </a:xfrm>
            <a:custGeom>
              <a:avLst/>
              <a:gdLst/>
              <a:ahLst/>
              <a:cxnLst/>
              <a:rect l="l" t="t" r="r" b="b"/>
              <a:pathLst>
                <a:path w="3660" h="3297" extrusionOk="0">
                  <a:moveTo>
                    <a:pt x="0" y="0"/>
                  </a:moveTo>
                  <a:lnTo>
                    <a:pt x="0" y="0"/>
                  </a:lnTo>
                  <a:cubicBezTo>
                    <a:pt x="132" y="1269"/>
                    <a:pt x="726" y="3297"/>
                    <a:pt x="1830" y="3297"/>
                  </a:cubicBezTo>
                  <a:cubicBezTo>
                    <a:pt x="2951" y="3297"/>
                    <a:pt x="3527" y="1335"/>
                    <a:pt x="3659" y="9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1" name="Google Shape;491;p40"/>
          <p:cNvSpPr/>
          <p:nvPr/>
        </p:nvSpPr>
        <p:spPr>
          <a:xfrm>
            <a:off x="8085025" y="1202125"/>
            <a:ext cx="458200" cy="456875"/>
          </a:xfrm>
          <a:custGeom>
            <a:avLst/>
            <a:gdLst/>
            <a:ahLst/>
            <a:cxnLst/>
            <a:rect l="l" t="t" r="r" b="b"/>
            <a:pathLst>
              <a:path w="18328" h="18275" extrusionOk="0">
                <a:moveTo>
                  <a:pt x="9411" y="1002"/>
                </a:moveTo>
                <a:cubicBezTo>
                  <a:pt x="9774" y="1002"/>
                  <a:pt x="10120" y="1018"/>
                  <a:pt x="10449" y="1051"/>
                </a:cubicBezTo>
                <a:cubicBezTo>
                  <a:pt x="10664" y="1068"/>
                  <a:pt x="10960" y="1480"/>
                  <a:pt x="10993" y="2123"/>
                </a:cubicBezTo>
                <a:cubicBezTo>
                  <a:pt x="11043" y="3523"/>
                  <a:pt x="11076" y="5040"/>
                  <a:pt x="11092" y="6737"/>
                </a:cubicBezTo>
                <a:lnTo>
                  <a:pt x="11092" y="7232"/>
                </a:lnTo>
                <a:lnTo>
                  <a:pt x="11586" y="7248"/>
                </a:lnTo>
                <a:cubicBezTo>
                  <a:pt x="13086" y="7265"/>
                  <a:pt x="14619" y="7314"/>
                  <a:pt x="16168" y="7380"/>
                </a:cubicBezTo>
                <a:cubicBezTo>
                  <a:pt x="16827" y="7397"/>
                  <a:pt x="17207" y="7710"/>
                  <a:pt x="17223" y="7924"/>
                </a:cubicBezTo>
                <a:cubicBezTo>
                  <a:pt x="17305" y="8863"/>
                  <a:pt x="17322" y="9671"/>
                  <a:pt x="17256" y="10429"/>
                </a:cubicBezTo>
                <a:cubicBezTo>
                  <a:pt x="17239" y="10627"/>
                  <a:pt x="16811" y="10940"/>
                  <a:pt x="16185" y="10956"/>
                </a:cubicBezTo>
                <a:cubicBezTo>
                  <a:pt x="14784" y="11006"/>
                  <a:pt x="13268" y="11039"/>
                  <a:pt x="11570" y="11055"/>
                </a:cubicBezTo>
                <a:lnTo>
                  <a:pt x="11076" y="11055"/>
                </a:lnTo>
                <a:lnTo>
                  <a:pt x="11059" y="11550"/>
                </a:lnTo>
                <a:cubicBezTo>
                  <a:pt x="11043" y="13033"/>
                  <a:pt x="11010" y="14549"/>
                  <a:pt x="10960" y="16115"/>
                </a:cubicBezTo>
                <a:cubicBezTo>
                  <a:pt x="10944" y="16758"/>
                  <a:pt x="10647" y="17186"/>
                  <a:pt x="10433" y="17219"/>
                </a:cubicBezTo>
                <a:cubicBezTo>
                  <a:pt x="10124" y="17254"/>
                  <a:pt x="9803" y="17271"/>
                  <a:pt x="9465" y="17271"/>
                </a:cubicBezTo>
                <a:cubicBezTo>
                  <a:pt x="8992" y="17271"/>
                  <a:pt x="8485" y="17237"/>
                  <a:pt x="7928" y="17170"/>
                </a:cubicBezTo>
                <a:cubicBezTo>
                  <a:pt x="7730" y="17153"/>
                  <a:pt x="7433" y="16758"/>
                  <a:pt x="7400" y="16099"/>
                </a:cubicBezTo>
                <a:cubicBezTo>
                  <a:pt x="7334" y="14764"/>
                  <a:pt x="7301" y="13297"/>
                  <a:pt x="7268" y="11517"/>
                </a:cubicBezTo>
                <a:lnTo>
                  <a:pt x="7268" y="11039"/>
                </a:lnTo>
                <a:lnTo>
                  <a:pt x="6774" y="11022"/>
                </a:lnTo>
                <a:cubicBezTo>
                  <a:pt x="5274" y="11006"/>
                  <a:pt x="3758" y="10973"/>
                  <a:pt x="2192" y="10940"/>
                </a:cubicBezTo>
                <a:cubicBezTo>
                  <a:pt x="1549" y="10923"/>
                  <a:pt x="1121" y="10610"/>
                  <a:pt x="1088" y="10396"/>
                </a:cubicBezTo>
                <a:cubicBezTo>
                  <a:pt x="1006" y="9671"/>
                  <a:pt x="1022" y="8847"/>
                  <a:pt x="1137" y="7907"/>
                </a:cubicBezTo>
                <a:cubicBezTo>
                  <a:pt x="1154" y="7710"/>
                  <a:pt x="1549" y="7397"/>
                  <a:pt x="2209" y="7364"/>
                </a:cubicBezTo>
                <a:cubicBezTo>
                  <a:pt x="3544" y="7298"/>
                  <a:pt x="4994" y="7265"/>
                  <a:pt x="6790" y="7232"/>
                </a:cubicBezTo>
                <a:lnTo>
                  <a:pt x="7268" y="7232"/>
                </a:lnTo>
                <a:lnTo>
                  <a:pt x="7285" y="6737"/>
                </a:lnTo>
                <a:cubicBezTo>
                  <a:pt x="7301" y="5221"/>
                  <a:pt x="7334" y="3688"/>
                  <a:pt x="7400" y="2139"/>
                </a:cubicBezTo>
                <a:cubicBezTo>
                  <a:pt x="7433" y="1480"/>
                  <a:pt x="7746" y="1101"/>
                  <a:pt x="7944" y="1084"/>
                </a:cubicBezTo>
                <a:cubicBezTo>
                  <a:pt x="8472" y="1035"/>
                  <a:pt x="8966" y="1002"/>
                  <a:pt x="9411" y="1002"/>
                </a:cubicBezTo>
                <a:close/>
                <a:moveTo>
                  <a:pt x="9413" y="0"/>
                </a:moveTo>
                <a:cubicBezTo>
                  <a:pt x="8929" y="0"/>
                  <a:pt x="8415" y="25"/>
                  <a:pt x="7862" y="79"/>
                </a:cubicBezTo>
                <a:cubicBezTo>
                  <a:pt x="7071" y="145"/>
                  <a:pt x="6444" y="1002"/>
                  <a:pt x="6395" y="2090"/>
                </a:cubicBezTo>
                <a:cubicBezTo>
                  <a:pt x="6345" y="3491"/>
                  <a:pt x="6312" y="4875"/>
                  <a:pt x="6280" y="6243"/>
                </a:cubicBezTo>
                <a:cubicBezTo>
                  <a:pt x="4697" y="6259"/>
                  <a:pt x="3379" y="6309"/>
                  <a:pt x="2159" y="6358"/>
                </a:cubicBezTo>
                <a:cubicBezTo>
                  <a:pt x="1071" y="6408"/>
                  <a:pt x="231" y="7017"/>
                  <a:pt x="132" y="7792"/>
                </a:cubicBezTo>
                <a:cubicBezTo>
                  <a:pt x="17" y="8814"/>
                  <a:pt x="0" y="9704"/>
                  <a:pt x="99" y="10511"/>
                </a:cubicBezTo>
                <a:cubicBezTo>
                  <a:pt x="182" y="11303"/>
                  <a:pt x="1055" y="11912"/>
                  <a:pt x="2176" y="11945"/>
                </a:cubicBezTo>
                <a:cubicBezTo>
                  <a:pt x="3560" y="11978"/>
                  <a:pt x="4928" y="12011"/>
                  <a:pt x="6280" y="12028"/>
                </a:cubicBezTo>
                <a:cubicBezTo>
                  <a:pt x="6296" y="13593"/>
                  <a:pt x="6345" y="14912"/>
                  <a:pt x="6395" y="16148"/>
                </a:cubicBezTo>
                <a:cubicBezTo>
                  <a:pt x="6444" y="17236"/>
                  <a:pt x="7038" y="18076"/>
                  <a:pt x="7829" y="18175"/>
                </a:cubicBezTo>
                <a:cubicBezTo>
                  <a:pt x="8389" y="18241"/>
                  <a:pt x="8933" y="18274"/>
                  <a:pt x="9427" y="18274"/>
                </a:cubicBezTo>
                <a:cubicBezTo>
                  <a:pt x="9823" y="18274"/>
                  <a:pt x="10186" y="18258"/>
                  <a:pt x="10548" y="18208"/>
                </a:cubicBezTo>
                <a:cubicBezTo>
                  <a:pt x="11339" y="18126"/>
                  <a:pt x="11949" y="17252"/>
                  <a:pt x="11966" y="16131"/>
                </a:cubicBezTo>
                <a:cubicBezTo>
                  <a:pt x="12015" y="14747"/>
                  <a:pt x="12031" y="13396"/>
                  <a:pt x="12064" y="12061"/>
                </a:cubicBezTo>
                <a:cubicBezTo>
                  <a:pt x="13581" y="12044"/>
                  <a:pt x="14949" y="12011"/>
                  <a:pt x="16218" y="11962"/>
                </a:cubicBezTo>
                <a:cubicBezTo>
                  <a:pt x="17322" y="11912"/>
                  <a:pt x="18179" y="11303"/>
                  <a:pt x="18261" y="10511"/>
                </a:cubicBezTo>
                <a:cubicBezTo>
                  <a:pt x="18327" y="9704"/>
                  <a:pt x="18311" y="8830"/>
                  <a:pt x="18228" y="7825"/>
                </a:cubicBezTo>
                <a:cubicBezTo>
                  <a:pt x="18162" y="7034"/>
                  <a:pt x="17305" y="6408"/>
                  <a:pt x="16218" y="6375"/>
                </a:cubicBezTo>
                <a:cubicBezTo>
                  <a:pt x="14817" y="6309"/>
                  <a:pt x="13449" y="6276"/>
                  <a:pt x="12081" y="6243"/>
                </a:cubicBezTo>
                <a:cubicBezTo>
                  <a:pt x="12081" y="4727"/>
                  <a:pt x="12048" y="3359"/>
                  <a:pt x="11998" y="2090"/>
                </a:cubicBezTo>
                <a:cubicBezTo>
                  <a:pt x="11949" y="985"/>
                  <a:pt x="11339" y="128"/>
                  <a:pt x="10548" y="46"/>
                </a:cubicBezTo>
                <a:cubicBezTo>
                  <a:pt x="10185" y="16"/>
                  <a:pt x="9809" y="0"/>
                  <a:pt x="9413" y="0"/>
                </a:cubicBezTo>
                <a:close/>
              </a:path>
            </a:pathLst>
          </a:custGeom>
          <a:solidFill>
            <a:srgbClr val="DD44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2" name="Google Shape;492;p40"/>
          <p:cNvSpPr/>
          <p:nvPr/>
        </p:nvSpPr>
        <p:spPr>
          <a:xfrm>
            <a:off x="7569600" y="1715175"/>
            <a:ext cx="258350" cy="257525"/>
          </a:xfrm>
          <a:custGeom>
            <a:avLst/>
            <a:gdLst/>
            <a:ahLst/>
            <a:cxnLst/>
            <a:rect l="l" t="t" r="r" b="b"/>
            <a:pathLst>
              <a:path w="10334" h="10301" extrusionOk="0">
                <a:moveTo>
                  <a:pt x="5330" y="1"/>
                </a:moveTo>
                <a:cubicBezTo>
                  <a:pt x="5030" y="1"/>
                  <a:pt x="4724" y="19"/>
                  <a:pt x="4417" y="47"/>
                </a:cubicBezTo>
                <a:cubicBezTo>
                  <a:pt x="4087" y="80"/>
                  <a:pt x="3840" y="476"/>
                  <a:pt x="3807" y="970"/>
                </a:cubicBezTo>
                <a:cubicBezTo>
                  <a:pt x="3774" y="1893"/>
                  <a:pt x="3758" y="2816"/>
                  <a:pt x="3741" y="3723"/>
                </a:cubicBezTo>
                <a:cubicBezTo>
                  <a:pt x="2818" y="3739"/>
                  <a:pt x="1895" y="3756"/>
                  <a:pt x="989" y="3805"/>
                </a:cubicBezTo>
                <a:cubicBezTo>
                  <a:pt x="511" y="3821"/>
                  <a:pt x="115" y="4069"/>
                  <a:pt x="66" y="4382"/>
                </a:cubicBezTo>
                <a:cubicBezTo>
                  <a:pt x="17" y="4926"/>
                  <a:pt x="0" y="5453"/>
                  <a:pt x="50" y="5931"/>
                </a:cubicBezTo>
                <a:cubicBezTo>
                  <a:pt x="83" y="6261"/>
                  <a:pt x="495" y="6508"/>
                  <a:pt x="1005" y="6524"/>
                </a:cubicBezTo>
                <a:cubicBezTo>
                  <a:pt x="1928" y="6557"/>
                  <a:pt x="2835" y="6574"/>
                  <a:pt x="3725" y="6590"/>
                </a:cubicBezTo>
                <a:cubicBezTo>
                  <a:pt x="3741" y="7513"/>
                  <a:pt x="3774" y="8420"/>
                  <a:pt x="3807" y="9326"/>
                </a:cubicBezTo>
                <a:cubicBezTo>
                  <a:pt x="3840" y="9821"/>
                  <a:pt x="4087" y="10216"/>
                  <a:pt x="4401" y="10249"/>
                </a:cubicBezTo>
                <a:cubicBezTo>
                  <a:pt x="4692" y="10284"/>
                  <a:pt x="4979" y="10301"/>
                  <a:pt x="5256" y="10301"/>
                </a:cubicBezTo>
                <a:cubicBezTo>
                  <a:pt x="5496" y="10301"/>
                  <a:pt x="5728" y="10289"/>
                  <a:pt x="5950" y="10266"/>
                </a:cubicBezTo>
                <a:cubicBezTo>
                  <a:pt x="6279" y="10233"/>
                  <a:pt x="6527" y="9821"/>
                  <a:pt x="6543" y="9326"/>
                </a:cubicBezTo>
                <a:cubicBezTo>
                  <a:pt x="6560" y="8387"/>
                  <a:pt x="6576" y="7480"/>
                  <a:pt x="6593" y="6590"/>
                </a:cubicBezTo>
                <a:cubicBezTo>
                  <a:pt x="7548" y="6590"/>
                  <a:pt x="8488" y="6574"/>
                  <a:pt x="9361" y="6541"/>
                </a:cubicBezTo>
                <a:cubicBezTo>
                  <a:pt x="9856" y="6524"/>
                  <a:pt x="10251" y="6261"/>
                  <a:pt x="10284" y="5948"/>
                </a:cubicBezTo>
                <a:cubicBezTo>
                  <a:pt x="10334" y="5453"/>
                  <a:pt x="10317" y="4942"/>
                  <a:pt x="10268" y="4398"/>
                </a:cubicBezTo>
                <a:cubicBezTo>
                  <a:pt x="10235" y="4085"/>
                  <a:pt x="9839" y="3821"/>
                  <a:pt x="9345" y="3805"/>
                </a:cubicBezTo>
                <a:cubicBezTo>
                  <a:pt x="8422" y="3756"/>
                  <a:pt x="7516" y="3739"/>
                  <a:pt x="6609" y="3723"/>
                </a:cubicBezTo>
                <a:cubicBezTo>
                  <a:pt x="6609" y="2767"/>
                  <a:pt x="6593" y="1844"/>
                  <a:pt x="6560" y="954"/>
                </a:cubicBezTo>
                <a:cubicBezTo>
                  <a:pt x="6527" y="459"/>
                  <a:pt x="6279" y="64"/>
                  <a:pt x="5966" y="31"/>
                </a:cubicBezTo>
                <a:cubicBezTo>
                  <a:pt x="5759" y="10"/>
                  <a:pt x="5546" y="1"/>
                  <a:pt x="533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2A65BEC-8BDB-2C72-2830-AC5BDB20F8ED}"/>
              </a:ext>
            </a:extLst>
          </p:cNvPr>
          <p:cNvPicPr/>
          <p:nvPr/>
        </p:nvPicPr>
        <p:blipFill>
          <a:blip r:embed="rId3"/>
          <a:srcRect l="40112" t="46783" r="25526" b="45668"/>
          <a:stretch>
            <a:fillRect/>
          </a:stretch>
        </p:blipFill>
        <p:spPr bwMode="auto">
          <a:xfrm>
            <a:off x="5800938" y="76200"/>
            <a:ext cx="3190661" cy="5218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CFF5342-F441-0C82-F91D-E639CF9320C2}"/>
              </a:ext>
            </a:extLst>
          </p:cNvPr>
          <p:cNvSpPr txBox="1"/>
          <p:nvPr/>
        </p:nvSpPr>
        <p:spPr>
          <a:xfrm>
            <a:off x="702236" y="152400"/>
            <a:ext cx="30154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Verdana" pitchFamily="34" charset="0"/>
                <a:ea typeface="Verdana" pitchFamily="34" charset="0"/>
              </a:rPr>
              <a:t>Department of </a:t>
            </a:r>
          </a:p>
          <a:p>
            <a:r>
              <a:rPr lang="en-US" sz="14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Verdana" pitchFamily="34" charset="0"/>
                <a:ea typeface="Verdana" pitchFamily="34" charset="0"/>
              </a:rPr>
              <a:t>Computer Sc. &amp; Engineering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4CAA837-C65C-4A5D-2543-0BFD9DF342F8}"/>
              </a:ext>
            </a:extLst>
          </p:cNvPr>
          <p:cNvSpPr/>
          <p:nvPr/>
        </p:nvSpPr>
        <p:spPr>
          <a:xfrm>
            <a:off x="1821185" y="557828"/>
            <a:ext cx="52724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solidFill>
                  <a:srgbClr val="0070C0"/>
                </a:solidFill>
                <a:latin typeface="Arial Rounded MT Bold" pitchFamily="34" charset="0"/>
              </a:rPr>
              <a:t>Welcome to Final Project Presentation</a:t>
            </a:r>
            <a:endParaRPr lang="en-US" sz="1800" dirty="0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8BE09968-30A7-2406-9FD4-B7CCAAD3DB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46318" y="3236053"/>
            <a:ext cx="4184226" cy="1214984"/>
          </a:xfrm>
          <a:ln>
            <a:solidFill>
              <a:schemeClr val="bg1"/>
            </a:solidFill>
          </a:ln>
        </p:spPr>
        <p:txBody>
          <a:bodyPr>
            <a:normAutofit fontScale="85000" lnSpcReduction="10000"/>
          </a:bodyPr>
          <a:lstStyle/>
          <a:p>
            <a:r>
              <a:rPr lang="en-US" sz="1900" b="1" dirty="0">
                <a:solidFill>
                  <a:srgbClr val="0000CC"/>
                </a:solidFill>
                <a:latin typeface="Verdana" pitchFamily="34" charset="0"/>
                <a:ea typeface="Verdana" pitchFamily="34" charset="0"/>
              </a:rPr>
              <a:t>Submitted By</a:t>
            </a:r>
          </a:p>
          <a:p>
            <a:pPr>
              <a:spcAft>
                <a:spcPts val="600"/>
              </a:spcAft>
            </a:pPr>
            <a:r>
              <a:rPr lang="en-US" b="1" dirty="0" err="1">
                <a:solidFill>
                  <a:schemeClr val="tx1"/>
                </a:solidFill>
                <a:latin typeface="Verdana" pitchFamily="34" charset="0"/>
                <a:ea typeface="Verdana" pitchFamily="34" charset="0"/>
              </a:rPr>
              <a:t>Sital</a:t>
            </a:r>
            <a:r>
              <a:rPr lang="en-US" b="1" dirty="0">
                <a:solidFill>
                  <a:schemeClr val="tx1"/>
                </a:solidFill>
                <a:latin typeface="Verdana" pitchFamily="34" charset="0"/>
                <a:ea typeface="Verdana" pitchFamily="34" charset="0"/>
              </a:rPr>
              <a:t> </a:t>
            </a:r>
            <a:r>
              <a:rPr lang="en-US" b="1" dirty="0" err="1">
                <a:solidFill>
                  <a:schemeClr val="tx1"/>
                </a:solidFill>
                <a:latin typeface="Verdana" pitchFamily="34" charset="0"/>
                <a:ea typeface="Verdana" pitchFamily="34" charset="0"/>
              </a:rPr>
              <a:t>Panigrahi</a:t>
            </a:r>
            <a:r>
              <a:rPr lang="en-US" sz="1600" b="1" dirty="0">
                <a:solidFill>
                  <a:schemeClr val="tx1"/>
                </a:solidFill>
                <a:latin typeface="Verdana" pitchFamily="34" charset="0"/>
                <a:ea typeface="Verdana" pitchFamily="34" charset="0"/>
              </a:rPr>
              <a:t>	</a:t>
            </a:r>
            <a:r>
              <a:rPr lang="en-US" sz="1400" b="1" dirty="0">
                <a:latin typeface="Verdana" pitchFamily="34" charset="0"/>
                <a:ea typeface="Verdana" pitchFamily="34" charset="0"/>
              </a:rPr>
              <a:t>(1901209442)</a:t>
            </a:r>
          </a:p>
          <a:p>
            <a:pPr>
              <a:spcAft>
                <a:spcPts val="600"/>
              </a:spcAft>
            </a:pPr>
            <a:r>
              <a:rPr lang="en-US" b="1" dirty="0">
                <a:solidFill>
                  <a:schemeClr val="tx1"/>
                </a:solidFill>
                <a:latin typeface="Verdana" pitchFamily="34" charset="0"/>
                <a:ea typeface="Verdana" pitchFamily="34" charset="0"/>
              </a:rPr>
              <a:t>P Sai Mohan</a:t>
            </a:r>
            <a:r>
              <a:rPr lang="en-US" sz="1600" b="1" dirty="0">
                <a:solidFill>
                  <a:schemeClr val="tx1"/>
                </a:solidFill>
                <a:latin typeface="Verdana" pitchFamily="34" charset="0"/>
                <a:ea typeface="Verdana" pitchFamily="34" charset="0"/>
              </a:rPr>
              <a:t> 	</a:t>
            </a:r>
            <a:r>
              <a:rPr lang="en-US" sz="1400" b="1" dirty="0">
                <a:latin typeface="Verdana" pitchFamily="34" charset="0"/>
                <a:ea typeface="Verdana" pitchFamily="34" charset="0"/>
              </a:rPr>
              <a:t>(1901209093)</a:t>
            </a:r>
          </a:p>
          <a:p>
            <a:pPr>
              <a:spcAft>
                <a:spcPts val="600"/>
              </a:spcAft>
            </a:pPr>
            <a:r>
              <a:rPr lang="en-US" b="1" dirty="0">
                <a:solidFill>
                  <a:schemeClr val="tx1"/>
                </a:solidFill>
                <a:latin typeface="Verdana" pitchFamily="34" charset="0"/>
                <a:ea typeface="Verdana" pitchFamily="34" charset="0"/>
              </a:rPr>
              <a:t>Pranjal Agrawal</a:t>
            </a:r>
            <a:r>
              <a:rPr lang="en-US" sz="1600" b="1" dirty="0">
                <a:solidFill>
                  <a:schemeClr val="tx1"/>
                </a:solidFill>
                <a:latin typeface="Verdana" pitchFamily="34" charset="0"/>
                <a:ea typeface="Verdana" pitchFamily="34" charset="0"/>
              </a:rPr>
              <a:t> 	</a:t>
            </a:r>
            <a:r>
              <a:rPr lang="en-US" sz="1400" b="1" dirty="0">
                <a:latin typeface="Verdana" pitchFamily="34" charset="0"/>
                <a:ea typeface="Verdana" pitchFamily="34" charset="0"/>
              </a:rPr>
              <a:t>(1901209398)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39C00C1D-1929-7098-244D-A023A17DD931}"/>
              </a:ext>
            </a:extLst>
          </p:cNvPr>
          <p:cNvSpPr txBox="1">
            <a:spLocks/>
          </p:cNvSpPr>
          <p:nvPr/>
        </p:nvSpPr>
        <p:spPr>
          <a:xfrm>
            <a:off x="3017781" y="4372946"/>
            <a:ext cx="3872178" cy="710967"/>
          </a:xfrm>
          <a:prstGeom prst="rect">
            <a:avLst/>
          </a:prstGeom>
          <a:ln>
            <a:noFill/>
          </a:ln>
        </p:spPr>
        <p:txBody>
          <a:bodyPr vert="horz">
            <a:normAutofit fontScale="77500" lnSpcReduction="2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0000"/>
              <a:buFont typeface="Wingdings"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Verdana" pitchFamily="34" charset="0"/>
                <a:ea typeface="Verdana" pitchFamily="34" charset="0"/>
                <a:cs typeface="+mn-cs"/>
              </a:rPr>
              <a:t>Under the Supervision of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0000"/>
              <a:buFont typeface="Wingdings"/>
              <a:buNone/>
              <a:tabLst/>
              <a:defRPr/>
            </a:pPr>
            <a:r>
              <a:rPr lang="en-US" sz="1600" b="1" dirty="0">
                <a:solidFill>
                  <a:schemeClr val="tx1"/>
                </a:solidFill>
                <a:latin typeface="Verdana" pitchFamily="34" charset="0"/>
                <a:ea typeface="Verdana" pitchFamily="34" charset="0"/>
              </a:rPr>
              <a:t>Prof.(Dr) Kasturi Dhal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0000"/>
              <a:buFont typeface="Wingdings"/>
              <a:buNone/>
              <a:tabLst/>
              <a:defRPr/>
            </a:pPr>
            <a:r>
              <a:rPr lang="en-US" sz="1300" b="1" kern="1200" dirty="0">
                <a:solidFill>
                  <a:schemeClr val="tx2"/>
                </a:solidFill>
                <a:latin typeface="Verdana" pitchFamily="34" charset="0"/>
                <a:ea typeface="Verdana" pitchFamily="34" charset="0"/>
                <a:cs typeface="+mn-cs"/>
              </a:rPr>
              <a:t>Senior assistant professor</a:t>
            </a:r>
            <a:r>
              <a:rPr kumimoji="0" lang="en-US" sz="1300" b="1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Verdana" pitchFamily="34" charset="0"/>
                <a:ea typeface="Verdana" pitchFamily="34" charset="0"/>
                <a:cs typeface="+mn-cs"/>
              </a:rPr>
              <a:t>, Department of CSE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84791C4-CF71-5F00-FBC6-683FE5DFCD6B}"/>
              </a:ext>
            </a:extLst>
          </p:cNvPr>
          <p:cNvSpPr/>
          <p:nvPr/>
        </p:nvSpPr>
        <p:spPr>
          <a:xfrm>
            <a:off x="769532" y="3274606"/>
            <a:ext cx="1098219" cy="99156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CSE15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6" grpId="0"/>
      <p:bldP spid="13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69"/>
          <p:cNvSpPr txBox="1">
            <a:spLocks noGrp="1"/>
          </p:cNvSpPr>
          <p:nvPr>
            <p:ph type="title"/>
          </p:nvPr>
        </p:nvSpPr>
        <p:spPr>
          <a:xfrm>
            <a:off x="4099824" y="806135"/>
            <a:ext cx="4266557" cy="114161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0" dirty="0">
                <a:latin typeface="+mj-lt"/>
                <a:cs typeface="Poppins" panose="00000500000000000000" pitchFamily="2" charset="0"/>
              </a:rPr>
              <a:t>Contribution To The Society</a:t>
            </a:r>
            <a:endParaRPr sz="3600" b="0" dirty="0">
              <a:latin typeface="+mj-lt"/>
              <a:cs typeface="Poppins" panose="00000500000000000000" pitchFamily="2" charset="0"/>
            </a:endParaRPr>
          </a:p>
        </p:txBody>
      </p:sp>
      <p:sp>
        <p:nvSpPr>
          <p:cNvPr id="1932" name="Google Shape;1932;p69"/>
          <p:cNvSpPr txBox="1">
            <a:spLocks noGrp="1"/>
          </p:cNvSpPr>
          <p:nvPr>
            <p:ph type="subTitle" idx="1"/>
          </p:nvPr>
        </p:nvSpPr>
        <p:spPr>
          <a:xfrm>
            <a:off x="4099825" y="1963575"/>
            <a:ext cx="4266556" cy="279907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This project aims to act as an important role in saving the life of the human beings and reduce the panic created in the emergency situation.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It makes blood easily available, so that searching process is easy.</a:t>
            </a:r>
            <a:endParaRPr sz="2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933" name="Google Shape;1933;p69"/>
          <p:cNvSpPr/>
          <p:nvPr/>
        </p:nvSpPr>
        <p:spPr>
          <a:xfrm>
            <a:off x="133815" y="1559638"/>
            <a:ext cx="3776546" cy="2324635"/>
          </a:xfrm>
          <a:custGeom>
            <a:avLst/>
            <a:gdLst/>
            <a:ahLst/>
            <a:cxnLst/>
            <a:rect l="l" t="t" r="r" b="b"/>
            <a:pathLst>
              <a:path w="116192" h="71870" extrusionOk="0">
                <a:moveTo>
                  <a:pt x="106602" y="9606"/>
                </a:moveTo>
                <a:lnTo>
                  <a:pt x="106602" y="62263"/>
                </a:lnTo>
                <a:lnTo>
                  <a:pt x="9607" y="62263"/>
                </a:lnTo>
                <a:lnTo>
                  <a:pt x="9607" y="9606"/>
                </a:lnTo>
                <a:close/>
                <a:moveTo>
                  <a:pt x="4796" y="0"/>
                </a:moveTo>
                <a:cubicBezTo>
                  <a:pt x="2153" y="0"/>
                  <a:pt x="1" y="2152"/>
                  <a:pt x="1" y="4795"/>
                </a:cubicBezTo>
                <a:lnTo>
                  <a:pt x="1" y="67058"/>
                </a:lnTo>
                <a:cubicBezTo>
                  <a:pt x="1" y="69718"/>
                  <a:pt x="2153" y="71870"/>
                  <a:pt x="4796" y="71870"/>
                </a:cubicBezTo>
                <a:lnTo>
                  <a:pt x="111397" y="71870"/>
                </a:lnTo>
                <a:cubicBezTo>
                  <a:pt x="114040" y="71870"/>
                  <a:pt x="116192" y="69718"/>
                  <a:pt x="116192" y="67058"/>
                </a:cubicBezTo>
                <a:lnTo>
                  <a:pt x="116192" y="4795"/>
                </a:lnTo>
                <a:cubicBezTo>
                  <a:pt x="116192" y="2152"/>
                  <a:pt x="114040" y="0"/>
                  <a:pt x="11139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8761D"/>
              </a:solidFill>
            </a:endParaRPr>
          </a:p>
        </p:txBody>
      </p:sp>
      <p:sp>
        <p:nvSpPr>
          <p:cNvPr id="1934" name="Google Shape;1934;p69"/>
          <p:cNvSpPr/>
          <p:nvPr/>
        </p:nvSpPr>
        <p:spPr>
          <a:xfrm rot="5400221">
            <a:off x="1833967" y="3623197"/>
            <a:ext cx="1355419" cy="1877692"/>
          </a:xfrm>
          <a:custGeom>
            <a:avLst/>
            <a:gdLst/>
            <a:ahLst/>
            <a:cxnLst/>
            <a:rect l="l" t="t" r="r" b="b"/>
            <a:pathLst>
              <a:path w="49362" h="69123" extrusionOk="0">
                <a:moveTo>
                  <a:pt x="1" y="1"/>
                </a:moveTo>
                <a:lnTo>
                  <a:pt x="1" y="1"/>
                </a:lnTo>
                <a:cubicBezTo>
                  <a:pt x="660" y="2407"/>
                  <a:pt x="1764" y="4335"/>
                  <a:pt x="3346" y="5769"/>
                </a:cubicBezTo>
                <a:cubicBezTo>
                  <a:pt x="4879" y="7269"/>
                  <a:pt x="6774" y="8373"/>
                  <a:pt x="9181" y="8933"/>
                </a:cubicBezTo>
                <a:cubicBezTo>
                  <a:pt x="9181" y="8933"/>
                  <a:pt x="9477" y="9230"/>
                  <a:pt x="9906" y="9675"/>
                </a:cubicBezTo>
                <a:cubicBezTo>
                  <a:pt x="10351" y="10120"/>
                  <a:pt x="10895" y="10763"/>
                  <a:pt x="11455" y="11389"/>
                </a:cubicBezTo>
                <a:cubicBezTo>
                  <a:pt x="12559" y="12642"/>
                  <a:pt x="13680" y="13894"/>
                  <a:pt x="13680" y="13894"/>
                </a:cubicBezTo>
                <a:cubicBezTo>
                  <a:pt x="11735" y="12576"/>
                  <a:pt x="9675" y="11900"/>
                  <a:pt x="7582" y="11900"/>
                </a:cubicBezTo>
                <a:cubicBezTo>
                  <a:pt x="5472" y="11949"/>
                  <a:pt x="3379" y="12642"/>
                  <a:pt x="1385" y="13976"/>
                </a:cubicBezTo>
                <a:cubicBezTo>
                  <a:pt x="2357" y="14603"/>
                  <a:pt x="3379" y="15064"/>
                  <a:pt x="4417" y="15394"/>
                </a:cubicBezTo>
                <a:cubicBezTo>
                  <a:pt x="5439" y="15740"/>
                  <a:pt x="6478" y="15954"/>
                  <a:pt x="7549" y="15987"/>
                </a:cubicBezTo>
                <a:cubicBezTo>
                  <a:pt x="7715" y="15995"/>
                  <a:pt x="7882" y="15999"/>
                  <a:pt x="8049" y="15999"/>
                </a:cubicBezTo>
                <a:cubicBezTo>
                  <a:pt x="10050" y="15999"/>
                  <a:pt x="12100" y="15452"/>
                  <a:pt x="14108" y="14372"/>
                </a:cubicBezTo>
                <a:cubicBezTo>
                  <a:pt x="14108" y="14372"/>
                  <a:pt x="14224" y="14504"/>
                  <a:pt x="14454" y="14751"/>
                </a:cubicBezTo>
                <a:cubicBezTo>
                  <a:pt x="14669" y="14998"/>
                  <a:pt x="14982" y="15344"/>
                  <a:pt x="15328" y="15789"/>
                </a:cubicBezTo>
                <a:cubicBezTo>
                  <a:pt x="16053" y="16663"/>
                  <a:pt x="16993" y="17833"/>
                  <a:pt x="17948" y="18987"/>
                </a:cubicBezTo>
                <a:cubicBezTo>
                  <a:pt x="18904" y="20157"/>
                  <a:pt x="19844" y="21327"/>
                  <a:pt x="20503" y="22233"/>
                </a:cubicBezTo>
                <a:cubicBezTo>
                  <a:pt x="21195" y="23140"/>
                  <a:pt x="21640" y="23733"/>
                  <a:pt x="21640" y="23733"/>
                </a:cubicBezTo>
                <a:cubicBezTo>
                  <a:pt x="19827" y="22283"/>
                  <a:pt x="17800" y="21442"/>
                  <a:pt x="15674" y="21311"/>
                </a:cubicBezTo>
                <a:cubicBezTo>
                  <a:pt x="15454" y="21297"/>
                  <a:pt x="15233" y="21290"/>
                  <a:pt x="15012" y="21290"/>
                </a:cubicBezTo>
                <a:cubicBezTo>
                  <a:pt x="13131" y="21290"/>
                  <a:pt x="11218" y="21793"/>
                  <a:pt x="9345" y="22810"/>
                </a:cubicBezTo>
                <a:cubicBezTo>
                  <a:pt x="11175" y="24294"/>
                  <a:pt x="13268" y="25101"/>
                  <a:pt x="15394" y="25381"/>
                </a:cubicBezTo>
                <a:cubicBezTo>
                  <a:pt x="15838" y="25436"/>
                  <a:pt x="16288" y="25464"/>
                  <a:pt x="16742" y="25464"/>
                </a:cubicBezTo>
                <a:cubicBezTo>
                  <a:pt x="18462" y="25464"/>
                  <a:pt x="20246" y="25066"/>
                  <a:pt x="22019" y="24244"/>
                </a:cubicBezTo>
                <a:cubicBezTo>
                  <a:pt x="22019" y="24244"/>
                  <a:pt x="23865" y="26634"/>
                  <a:pt x="25579" y="29106"/>
                </a:cubicBezTo>
                <a:cubicBezTo>
                  <a:pt x="26436" y="30342"/>
                  <a:pt x="27310" y="31562"/>
                  <a:pt x="27953" y="32485"/>
                </a:cubicBezTo>
                <a:cubicBezTo>
                  <a:pt x="28579" y="33441"/>
                  <a:pt x="28991" y="34067"/>
                  <a:pt x="28991" y="34067"/>
                </a:cubicBezTo>
                <a:cubicBezTo>
                  <a:pt x="27277" y="32485"/>
                  <a:pt x="25250" y="31578"/>
                  <a:pt x="23173" y="31298"/>
                </a:cubicBezTo>
                <a:cubicBezTo>
                  <a:pt x="22708" y="31236"/>
                  <a:pt x="22239" y="31204"/>
                  <a:pt x="21768" y="31204"/>
                </a:cubicBezTo>
                <a:cubicBezTo>
                  <a:pt x="20120" y="31204"/>
                  <a:pt x="18441" y="31588"/>
                  <a:pt x="16762" y="32369"/>
                </a:cubicBezTo>
                <a:cubicBezTo>
                  <a:pt x="18492" y="33968"/>
                  <a:pt x="20503" y="34973"/>
                  <a:pt x="22662" y="35336"/>
                </a:cubicBezTo>
                <a:cubicBezTo>
                  <a:pt x="23324" y="35454"/>
                  <a:pt x="23999" y="35514"/>
                  <a:pt x="24684" y="35514"/>
                </a:cubicBezTo>
                <a:cubicBezTo>
                  <a:pt x="26199" y="35514"/>
                  <a:pt x="27765" y="35218"/>
                  <a:pt x="29353" y="34594"/>
                </a:cubicBezTo>
                <a:cubicBezTo>
                  <a:pt x="29353" y="34594"/>
                  <a:pt x="29765" y="35221"/>
                  <a:pt x="30392" y="36160"/>
                </a:cubicBezTo>
                <a:cubicBezTo>
                  <a:pt x="31018" y="37099"/>
                  <a:pt x="31842" y="38352"/>
                  <a:pt x="32633" y="39621"/>
                </a:cubicBezTo>
                <a:cubicBezTo>
                  <a:pt x="33441" y="40907"/>
                  <a:pt x="34248" y="42176"/>
                  <a:pt x="34842" y="43131"/>
                </a:cubicBezTo>
                <a:cubicBezTo>
                  <a:pt x="35418" y="44087"/>
                  <a:pt x="35814" y="44747"/>
                  <a:pt x="35814" y="44747"/>
                </a:cubicBezTo>
                <a:cubicBezTo>
                  <a:pt x="33612" y="42599"/>
                  <a:pt x="30973" y="41504"/>
                  <a:pt x="28172" y="41504"/>
                </a:cubicBezTo>
                <a:cubicBezTo>
                  <a:pt x="26696" y="41504"/>
                  <a:pt x="25176" y="41808"/>
                  <a:pt x="23651" y="42423"/>
                </a:cubicBezTo>
                <a:cubicBezTo>
                  <a:pt x="25984" y="44790"/>
                  <a:pt x="28856" y="46007"/>
                  <a:pt x="31949" y="46007"/>
                </a:cubicBezTo>
                <a:cubicBezTo>
                  <a:pt x="33314" y="46007"/>
                  <a:pt x="34721" y="45770"/>
                  <a:pt x="36144" y="45290"/>
                </a:cubicBezTo>
                <a:cubicBezTo>
                  <a:pt x="36144" y="45290"/>
                  <a:pt x="36539" y="45933"/>
                  <a:pt x="37116" y="46906"/>
                </a:cubicBezTo>
                <a:cubicBezTo>
                  <a:pt x="37693" y="47862"/>
                  <a:pt x="38468" y="49164"/>
                  <a:pt x="39209" y="50466"/>
                </a:cubicBezTo>
                <a:cubicBezTo>
                  <a:pt x="40725" y="53070"/>
                  <a:pt x="42159" y="55706"/>
                  <a:pt x="42159" y="55706"/>
                </a:cubicBezTo>
                <a:cubicBezTo>
                  <a:pt x="39938" y="53349"/>
                  <a:pt x="37174" y="52148"/>
                  <a:pt x="34193" y="52148"/>
                </a:cubicBezTo>
                <a:cubicBezTo>
                  <a:pt x="32861" y="52148"/>
                  <a:pt x="31485" y="52388"/>
                  <a:pt x="30095" y="52872"/>
                </a:cubicBezTo>
                <a:cubicBezTo>
                  <a:pt x="31710" y="54652"/>
                  <a:pt x="33622" y="55838"/>
                  <a:pt x="35732" y="56415"/>
                </a:cubicBezTo>
                <a:cubicBezTo>
                  <a:pt x="36703" y="56685"/>
                  <a:pt x="37722" y="56825"/>
                  <a:pt x="38774" y="56825"/>
                </a:cubicBezTo>
                <a:cubicBezTo>
                  <a:pt x="39970" y="56825"/>
                  <a:pt x="41210" y="56644"/>
                  <a:pt x="42472" y="56267"/>
                </a:cubicBezTo>
                <a:cubicBezTo>
                  <a:pt x="42472" y="56267"/>
                  <a:pt x="42901" y="57058"/>
                  <a:pt x="43544" y="58245"/>
                </a:cubicBezTo>
                <a:cubicBezTo>
                  <a:pt x="44186" y="59448"/>
                  <a:pt x="45043" y="61046"/>
                  <a:pt x="45868" y="62645"/>
                </a:cubicBezTo>
                <a:cubicBezTo>
                  <a:pt x="47532" y="65859"/>
                  <a:pt x="49081" y="69122"/>
                  <a:pt x="49081" y="69122"/>
                </a:cubicBezTo>
                <a:lnTo>
                  <a:pt x="49362" y="68990"/>
                </a:lnTo>
                <a:cubicBezTo>
                  <a:pt x="49362" y="68990"/>
                  <a:pt x="48834" y="67820"/>
                  <a:pt x="47977" y="66106"/>
                </a:cubicBezTo>
                <a:cubicBezTo>
                  <a:pt x="47120" y="64392"/>
                  <a:pt x="45966" y="62101"/>
                  <a:pt x="44763" y="59843"/>
                </a:cubicBezTo>
                <a:cubicBezTo>
                  <a:pt x="43577" y="57585"/>
                  <a:pt x="42308" y="55344"/>
                  <a:pt x="41401" y="53663"/>
                </a:cubicBezTo>
                <a:cubicBezTo>
                  <a:pt x="40445" y="51998"/>
                  <a:pt x="39802" y="50894"/>
                  <a:pt x="39802" y="50894"/>
                </a:cubicBezTo>
                <a:cubicBezTo>
                  <a:pt x="43478" y="47581"/>
                  <a:pt x="44615" y="43016"/>
                  <a:pt x="42851" y="38204"/>
                </a:cubicBezTo>
                <a:lnTo>
                  <a:pt x="42851" y="38204"/>
                </a:lnTo>
                <a:cubicBezTo>
                  <a:pt x="39374" y="41516"/>
                  <a:pt x="38237" y="45834"/>
                  <a:pt x="39489" y="50334"/>
                </a:cubicBezTo>
                <a:cubicBezTo>
                  <a:pt x="39489" y="50334"/>
                  <a:pt x="39110" y="49674"/>
                  <a:pt x="38550" y="48702"/>
                </a:cubicBezTo>
                <a:cubicBezTo>
                  <a:pt x="37973" y="47730"/>
                  <a:pt x="37198" y="46444"/>
                  <a:pt x="36424" y="45142"/>
                </a:cubicBezTo>
                <a:cubicBezTo>
                  <a:pt x="35666" y="43857"/>
                  <a:pt x="34875" y="42571"/>
                  <a:pt x="34265" y="41615"/>
                </a:cubicBezTo>
                <a:cubicBezTo>
                  <a:pt x="33655" y="40659"/>
                  <a:pt x="33259" y="40017"/>
                  <a:pt x="33259" y="40017"/>
                </a:cubicBezTo>
                <a:cubicBezTo>
                  <a:pt x="35006" y="38303"/>
                  <a:pt x="36144" y="36275"/>
                  <a:pt x="36572" y="34083"/>
                </a:cubicBezTo>
                <a:cubicBezTo>
                  <a:pt x="36968" y="31924"/>
                  <a:pt x="36688" y="29568"/>
                  <a:pt x="35715" y="27194"/>
                </a:cubicBezTo>
                <a:cubicBezTo>
                  <a:pt x="32386" y="30688"/>
                  <a:pt x="31480" y="35039"/>
                  <a:pt x="32913" y="39489"/>
                </a:cubicBezTo>
                <a:cubicBezTo>
                  <a:pt x="32913" y="39489"/>
                  <a:pt x="32518" y="38846"/>
                  <a:pt x="31908" y="37890"/>
                </a:cubicBezTo>
                <a:cubicBezTo>
                  <a:pt x="31282" y="36951"/>
                  <a:pt x="30458" y="35699"/>
                  <a:pt x="29617" y="34446"/>
                </a:cubicBezTo>
                <a:cubicBezTo>
                  <a:pt x="28793" y="33177"/>
                  <a:pt x="27969" y="31924"/>
                  <a:pt x="27293" y="31018"/>
                </a:cubicBezTo>
                <a:cubicBezTo>
                  <a:pt x="26651" y="30095"/>
                  <a:pt x="26206" y="29469"/>
                  <a:pt x="26206" y="29469"/>
                </a:cubicBezTo>
                <a:cubicBezTo>
                  <a:pt x="27887" y="27656"/>
                  <a:pt x="28892" y="25579"/>
                  <a:pt x="29222" y="23371"/>
                </a:cubicBezTo>
                <a:cubicBezTo>
                  <a:pt x="29535" y="21162"/>
                  <a:pt x="29090" y="18838"/>
                  <a:pt x="27953" y="16515"/>
                </a:cubicBezTo>
                <a:cubicBezTo>
                  <a:pt x="26403" y="18344"/>
                  <a:pt x="25464" y="20371"/>
                  <a:pt x="25118" y="22464"/>
                </a:cubicBezTo>
                <a:cubicBezTo>
                  <a:pt x="24953" y="23519"/>
                  <a:pt x="24920" y="24590"/>
                  <a:pt x="25052" y="25662"/>
                </a:cubicBezTo>
                <a:cubicBezTo>
                  <a:pt x="25167" y="26749"/>
                  <a:pt x="25431" y="27854"/>
                  <a:pt x="25843" y="28958"/>
                </a:cubicBezTo>
                <a:cubicBezTo>
                  <a:pt x="25843" y="28958"/>
                  <a:pt x="24145" y="26469"/>
                  <a:pt x="22300" y="24079"/>
                </a:cubicBezTo>
                <a:cubicBezTo>
                  <a:pt x="21393" y="22876"/>
                  <a:pt x="20487" y="21673"/>
                  <a:pt x="19794" y="20783"/>
                </a:cubicBezTo>
                <a:cubicBezTo>
                  <a:pt x="19086" y="19893"/>
                  <a:pt x="18608" y="19316"/>
                  <a:pt x="18608" y="19316"/>
                </a:cubicBezTo>
                <a:cubicBezTo>
                  <a:pt x="20157" y="17405"/>
                  <a:pt x="21047" y="15278"/>
                  <a:pt x="21212" y="13037"/>
                </a:cubicBezTo>
                <a:cubicBezTo>
                  <a:pt x="21278" y="11916"/>
                  <a:pt x="21212" y="10763"/>
                  <a:pt x="20915" y="9625"/>
                </a:cubicBezTo>
                <a:cubicBezTo>
                  <a:pt x="20602" y="8488"/>
                  <a:pt x="20108" y="7351"/>
                  <a:pt x="19448" y="6230"/>
                </a:cubicBezTo>
                <a:cubicBezTo>
                  <a:pt x="18031" y="8175"/>
                  <a:pt x="17256" y="10268"/>
                  <a:pt x="17075" y="12378"/>
                </a:cubicBezTo>
                <a:cubicBezTo>
                  <a:pt x="16894" y="14487"/>
                  <a:pt x="17223" y="16696"/>
                  <a:pt x="18212" y="18822"/>
                </a:cubicBezTo>
                <a:cubicBezTo>
                  <a:pt x="18212" y="18822"/>
                  <a:pt x="17685" y="18163"/>
                  <a:pt x="16877" y="17190"/>
                </a:cubicBezTo>
                <a:cubicBezTo>
                  <a:pt x="16086" y="16218"/>
                  <a:pt x="15048" y="14899"/>
                  <a:pt x="13911" y="13680"/>
                </a:cubicBezTo>
                <a:cubicBezTo>
                  <a:pt x="12790" y="12427"/>
                  <a:pt x="11686" y="11175"/>
                  <a:pt x="10845" y="10235"/>
                </a:cubicBezTo>
                <a:cubicBezTo>
                  <a:pt x="10433" y="9757"/>
                  <a:pt x="10070" y="9378"/>
                  <a:pt x="9807" y="9115"/>
                </a:cubicBezTo>
                <a:cubicBezTo>
                  <a:pt x="9543" y="8867"/>
                  <a:pt x="9395" y="8703"/>
                  <a:pt x="9395" y="8703"/>
                </a:cubicBezTo>
                <a:cubicBezTo>
                  <a:pt x="8884" y="6362"/>
                  <a:pt x="7813" y="4286"/>
                  <a:pt x="6181" y="2769"/>
                </a:cubicBezTo>
                <a:cubicBezTo>
                  <a:pt x="4516" y="1303"/>
                  <a:pt x="2390" y="330"/>
                  <a:pt x="1" y="1"/>
                </a:cubicBezTo>
                <a:close/>
              </a:path>
            </a:pathLst>
          </a:custGeom>
          <a:solidFill>
            <a:srgbClr val="B1BCB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5" name="Google Shape;1935;p69"/>
          <p:cNvSpPr/>
          <p:nvPr/>
        </p:nvSpPr>
        <p:spPr>
          <a:xfrm rot="1683049" flipH="1">
            <a:off x="230868" y="-328714"/>
            <a:ext cx="1919877" cy="2688387"/>
          </a:xfrm>
          <a:custGeom>
            <a:avLst/>
            <a:gdLst/>
            <a:ahLst/>
            <a:cxnLst/>
            <a:rect l="l" t="t" r="r" b="b"/>
            <a:pathLst>
              <a:path w="49362" h="69123" extrusionOk="0">
                <a:moveTo>
                  <a:pt x="1" y="1"/>
                </a:moveTo>
                <a:lnTo>
                  <a:pt x="1" y="1"/>
                </a:lnTo>
                <a:cubicBezTo>
                  <a:pt x="660" y="2407"/>
                  <a:pt x="1764" y="4335"/>
                  <a:pt x="3346" y="5769"/>
                </a:cubicBezTo>
                <a:cubicBezTo>
                  <a:pt x="4879" y="7269"/>
                  <a:pt x="6774" y="8373"/>
                  <a:pt x="9181" y="8933"/>
                </a:cubicBezTo>
                <a:cubicBezTo>
                  <a:pt x="9181" y="8933"/>
                  <a:pt x="9477" y="9230"/>
                  <a:pt x="9906" y="9675"/>
                </a:cubicBezTo>
                <a:cubicBezTo>
                  <a:pt x="10351" y="10120"/>
                  <a:pt x="10895" y="10763"/>
                  <a:pt x="11455" y="11389"/>
                </a:cubicBezTo>
                <a:cubicBezTo>
                  <a:pt x="12559" y="12642"/>
                  <a:pt x="13680" y="13894"/>
                  <a:pt x="13680" y="13894"/>
                </a:cubicBezTo>
                <a:cubicBezTo>
                  <a:pt x="11735" y="12576"/>
                  <a:pt x="9675" y="11900"/>
                  <a:pt x="7582" y="11900"/>
                </a:cubicBezTo>
                <a:cubicBezTo>
                  <a:pt x="5472" y="11949"/>
                  <a:pt x="3379" y="12642"/>
                  <a:pt x="1385" y="13976"/>
                </a:cubicBezTo>
                <a:cubicBezTo>
                  <a:pt x="2357" y="14603"/>
                  <a:pt x="3379" y="15064"/>
                  <a:pt x="4417" y="15394"/>
                </a:cubicBezTo>
                <a:cubicBezTo>
                  <a:pt x="5439" y="15740"/>
                  <a:pt x="6478" y="15954"/>
                  <a:pt x="7549" y="15987"/>
                </a:cubicBezTo>
                <a:cubicBezTo>
                  <a:pt x="7715" y="15995"/>
                  <a:pt x="7882" y="15999"/>
                  <a:pt x="8049" y="15999"/>
                </a:cubicBezTo>
                <a:cubicBezTo>
                  <a:pt x="10050" y="15999"/>
                  <a:pt x="12100" y="15452"/>
                  <a:pt x="14108" y="14372"/>
                </a:cubicBezTo>
                <a:cubicBezTo>
                  <a:pt x="14108" y="14372"/>
                  <a:pt x="14224" y="14504"/>
                  <a:pt x="14454" y="14751"/>
                </a:cubicBezTo>
                <a:cubicBezTo>
                  <a:pt x="14669" y="14998"/>
                  <a:pt x="14982" y="15344"/>
                  <a:pt x="15328" y="15789"/>
                </a:cubicBezTo>
                <a:cubicBezTo>
                  <a:pt x="16053" y="16663"/>
                  <a:pt x="16993" y="17833"/>
                  <a:pt x="17948" y="18987"/>
                </a:cubicBezTo>
                <a:cubicBezTo>
                  <a:pt x="18904" y="20157"/>
                  <a:pt x="19844" y="21327"/>
                  <a:pt x="20503" y="22233"/>
                </a:cubicBezTo>
                <a:cubicBezTo>
                  <a:pt x="21195" y="23140"/>
                  <a:pt x="21640" y="23733"/>
                  <a:pt x="21640" y="23733"/>
                </a:cubicBezTo>
                <a:cubicBezTo>
                  <a:pt x="19827" y="22283"/>
                  <a:pt x="17800" y="21442"/>
                  <a:pt x="15674" y="21311"/>
                </a:cubicBezTo>
                <a:cubicBezTo>
                  <a:pt x="15454" y="21297"/>
                  <a:pt x="15233" y="21290"/>
                  <a:pt x="15012" y="21290"/>
                </a:cubicBezTo>
                <a:cubicBezTo>
                  <a:pt x="13131" y="21290"/>
                  <a:pt x="11218" y="21793"/>
                  <a:pt x="9345" y="22810"/>
                </a:cubicBezTo>
                <a:cubicBezTo>
                  <a:pt x="11175" y="24294"/>
                  <a:pt x="13268" y="25101"/>
                  <a:pt x="15394" y="25381"/>
                </a:cubicBezTo>
                <a:cubicBezTo>
                  <a:pt x="15838" y="25436"/>
                  <a:pt x="16288" y="25464"/>
                  <a:pt x="16742" y="25464"/>
                </a:cubicBezTo>
                <a:cubicBezTo>
                  <a:pt x="18462" y="25464"/>
                  <a:pt x="20246" y="25066"/>
                  <a:pt x="22019" y="24244"/>
                </a:cubicBezTo>
                <a:cubicBezTo>
                  <a:pt x="22019" y="24244"/>
                  <a:pt x="23865" y="26634"/>
                  <a:pt x="25579" y="29106"/>
                </a:cubicBezTo>
                <a:cubicBezTo>
                  <a:pt x="26436" y="30342"/>
                  <a:pt x="27310" y="31562"/>
                  <a:pt x="27953" y="32485"/>
                </a:cubicBezTo>
                <a:cubicBezTo>
                  <a:pt x="28579" y="33441"/>
                  <a:pt x="28991" y="34067"/>
                  <a:pt x="28991" y="34067"/>
                </a:cubicBezTo>
                <a:cubicBezTo>
                  <a:pt x="27277" y="32485"/>
                  <a:pt x="25250" y="31578"/>
                  <a:pt x="23173" y="31298"/>
                </a:cubicBezTo>
                <a:cubicBezTo>
                  <a:pt x="22708" y="31236"/>
                  <a:pt x="22239" y="31204"/>
                  <a:pt x="21768" y="31204"/>
                </a:cubicBezTo>
                <a:cubicBezTo>
                  <a:pt x="20120" y="31204"/>
                  <a:pt x="18441" y="31588"/>
                  <a:pt x="16762" y="32369"/>
                </a:cubicBezTo>
                <a:cubicBezTo>
                  <a:pt x="18492" y="33968"/>
                  <a:pt x="20503" y="34973"/>
                  <a:pt x="22662" y="35336"/>
                </a:cubicBezTo>
                <a:cubicBezTo>
                  <a:pt x="23324" y="35454"/>
                  <a:pt x="23999" y="35514"/>
                  <a:pt x="24684" y="35514"/>
                </a:cubicBezTo>
                <a:cubicBezTo>
                  <a:pt x="26199" y="35514"/>
                  <a:pt x="27765" y="35218"/>
                  <a:pt x="29353" y="34594"/>
                </a:cubicBezTo>
                <a:cubicBezTo>
                  <a:pt x="29353" y="34594"/>
                  <a:pt x="29765" y="35221"/>
                  <a:pt x="30392" y="36160"/>
                </a:cubicBezTo>
                <a:cubicBezTo>
                  <a:pt x="31018" y="37099"/>
                  <a:pt x="31842" y="38352"/>
                  <a:pt x="32633" y="39621"/>
                </a:cubicBezTo>
                <a:cubicBezTo>
                  <a:pt x="33441" y="40907"/>
                  <a:pt x="34248" y="42176"/>
                  <a:pt x="34842" y="43131"/>
                </a:cubicBezTo>
                <a:cubicBezTo>
                  <a:pt x="35418" y="44087"/>
                  <a:pt x="35814" y="44747"/>
                  <a:pt x="35814" y="44747"/>
                </a:cubicBezTo>
                <a:cubicBezTo>
                  <a:pt x="33612" y="42599"/>
                  <a:pt x="30973" y="41504"/>
                  <a:pt x="28172" y="41504"/>
                </a:cubicBezTo>
                <a:cubicBezTo>
                  <a:pt x="26696" y="41504"/>
                  <a:pt x="25176" y="41808"/>
                  <a:pt x="23651" y="42423"/>
                </a:cubicBezTo>
                <a:cubicBezTo>
                  <a:pt x="25984" y="44790"/>
                  <a:pt x="28856" y="46007"/>
                  <a:pt x="31949" y="46007"/>
                </a:cubicBezTo>
                <a:cubicBezTo>
                  <a:pt x="33314" y="46007"/>
                  <a:pt x="34721" y="45770"/>
                  <a:pt x="36144" y="45290"/>
                </a:cubicBezTo>
                <a:cubicBezTo>
                  <a:pt x="36144" y="45290"/>
                  <a:pt x="36539" y="45933"/>
                  <a:pt x="37116" y="46906"/>
                </a:cubicBezTo>
                <a:cubicBezTo>
                  <a:pt x="37693" y="47862"/>
                  <a:pt x="38468" y="49164"/>
                  <a:pt x="39209" y="50466"/>
                </a:cubicBezTo>
                <a:cubicBezTo>
                  <a:pt x="40725" y="53070"/>
                  <a:pt x="42159" y="55706"/>
                  <a:pt x="42159" y="55706"/>
                </a:cubicBezTo>
                <a:cubicBezTo>
                  <a:pt x="39938" y="53349"/>
                  <a:pt x="37174" y="52148"/>
                  <a:pt x="34193" y="52148"/>
                </a:cubicBezTo>
                <a:cubicBezTo>
                  <a:pt x="32861" y="52148"/>
                  <a:pt x="31485" y="52388"/>
                  <a:pt x="30095" y="52872"/>
                </a:cubicBezTo>
                <a:cubicBezTo>
                  <a:pt x="31710" y="54652"/>
                  <a:pt x="33622" y="55838"/>
                  <a:pt x="35732" y="56415"/>
                </a:cubicBezTo>
                <a:cubicBezTo>
                  <a:pt x="36703" y="56685"/>
                  <a:pt x="37722" y="56825"/>
                  <a:pt x="38774" y="56825"/>
                </a:cubicBezTo>
                <a:cubicBezTo>
                  <a:pt x="39970" y="56825"/>
                  <a:pt x="41210" y="56644"/>
                  <a:pt x="42472" y="56267"/>
                </a:cubicBezTo>
                <a:cubicBezTo>
                  <a:pt x="42472" y="56267"/>
                  <a:pt x="42901" y="57058"/>
                  <a:pt x="43544" y="58245"/>
                </a:cubicBezTo>
                <a:cubicBezTo>
                  <a:pt x="44186" y="59448"/>
                  <a:pt x="45043" y="61046"/>
                  <a:pt x="45868" y="62645"/>
                </a:cubicBezTo>
                <a:cubicBezTo>
                  <a:pt x="47532" y="65859"/>
                  <a:pt x="49081" y="69122"/>
                  <a:pt x="49081" y="69122"/>
                </a:cubicBezTo>
                <a:lnTo>
                  <a:pt x="49362" y="68990"/>
                </a:lnTo>
                <a:cubicBezTo>
                  <a:pt x="49362" y="68990"/>
                  <a:pt x="48834" y="67820"/>
                  <a:pt x="47977" y="66106"/>
                </a:cubicBezTo>
                <a:cubicBezTo>
                  <a:pt x="47120" y="64392"/>
                  <a:pt x="45966" y="62101"/>
                  <a:pt x="44763" y="59843"/>
                </a:cubicBezTo>
                <a:cubicBezTo>
                  <a:pt x="43577" y="57585"/>
                  <a:pt x="42308" y="55344"/>
                  <a:pt x="41401" y="53663"/>
                </a:cubicBezTo>
                <a:cubicBezTo>
                  <a:pt x="40445" y="51998"/>
                  <a:pt x="39802" y="50894"/>
                  <a:pt x="39802" y="50894"/>
                </a:cubicBezTo>
                <a:cubicBezTo>
                  <a:pt x="43478" y="47581"/>
                  <a:pt x="44615" y="43016"/>
                  <a:pt x="42851" y="38204"/>
                </a:cubicBezTo>
                <a:lnTo>
                  <a:pt x="42851" y="38204"/>
                </a:lnTo>
                <a:cubicBezTo>
                  <a:pt x="39374" y="41516"/>
                  <a:pt x="38237" y="45834"/>
                  <a:pt x="39489" y="50334"/>
                </a:cubicBezTo>
                <a:cubicBezTo>
                  <a:pt x="39489" y="50334"/>
                  <a:pt x="39110" y="49674"/>
                  <a:pt x="38550" y="48702"/>
                </a:cubicBezTo>
                <a:cubicBezTo>
                  <a:pt x="37973" y="47730"/>
                  <a:pt x="37198" y="46444"/>
                  <a:pt x="36424" y="45142"/>
                </a:cubicBezTo>
                <a:cubicBezTo>
                  <a:pt x="35666" y="43857"/>
                  <a:pt x="34875" y="42571"/>
                  <a:pt x="34265" y="41615"/>
                </a:cubicBezTo>
                <a:cubicBezTo>
                  <a:pt x="33655" y="40659"/>
                  <a:pt x="33259" y="40017"/>
                  <a:pt x="33259" y="40017"/>
                </a:cubicBezTo>
                <a:cubicBezTo>
                  <a:pt x="35006" y="38303"/>
                  <a:pt x="36144" y="36275"/>
                  <a:pt x="36572" y="34083"/>
                </a:cubicBezTo>
                <a:cubicBezTo>
                  <a:pt x="36968" y="31924"/>
                  <a:pt x="36688" y="29568"/>
                  <a:pt x="35715" y="27194"/>
                </a:cubicBezTo>
                <a:cubicBezTo>
                  <a:pt x="32386" y="30688"/>
                  <a:pt x="31480" y="35039"/>
                  <a:pt x="32913" y="39489"/>
                </a:cubicBezTo>
                <a:cubicBezTo>
                  <a:pt x="32913" y="39489"/>
                  <a:pt x="32518" y="38846"/>
                  <a:pt x="31908" y="37890"/>
                </a:cubicBezTo>
                <a:cubicBezTo>
                  <a:pt x="31282" y="36951"/>
                  <a:pt x="30458" y="35699"/>
                  <a:pt x="29617" y="34446"/>
                </a:cubicBezTo>
                <a:cubicBezTo>
                  <a:pt x="28793" y="33177"/>
                  <a:pt x="27969" y="31924"/>
                  <a:pt x="27293" y="31018"/>
                </a:cubicBezTo>
                <a:cubicBezTo>
                  <a:pt x="26651" y="30095"/>
                  <a:pt x="26206" y="29469"/>
                  <a:pt x="26206" y="29469"/>
                </a:cubicBezTo>
                <a:cubicBezTo>
                  <a:pt x="27887" y="27656"/>
                  <a:pt x="28892" y="25579"/>
                  <a:pt x="29222" y="23371"/>
                </a:cubicBezTo>
                <a:cubicBezTo>
                  <a:pt x="29535" y="21162"/>
                  <a:pt x="29090" y="18838"/>
                  <a:pt x="27953" y="16515"/>
                </a:cubicBezTo>
                <a:cubicBezTo>
                  <a:pt x="26403" y="18344"/>
                  <a:pt x="25464" y="20371"/>
                  <a:pt x="25118" y="22464"/>
                </a:cubicBezTo>
                <a:cubicBezTo>
                  <a:pt x="24953" y="23519"/>
                  <a:pt x="24920" y="24590"/>
                  <a:pt x="25052" y="25662"/>
                </a:cubicBezTo>
                <a:cubicBezTo>
                  <a:pt x="25167" y="26749"/>
                  <a:pt x="25431" y="27854"/>
                  <a:pt x="25843" y="28958"/>
                </a:cubicBezTo>
                <a:cubicBezTo>
                  <a:pt x="25843" y="28958"/>
                  <a:pt x="24145" y="26469"/>
                  <a:pt x="22300" y="24079"/>
                </a:cubicBezTo>
                <a:cubicBezTo>
                  <a:pt x="21393" y="22876"/>
                  <a:pt x="20487" y="21673"/>
                  <a:pt x="19794" y="20783"/>
                </a:cubicBezTo>
                <a:cubicBezTo>
                  <a:pt x="19086" y="19893"/>
                  <a:pt x="18608" y="19316"/>
                  <a:pt x="18608" y="19316"/>
                </a:cubicBezTo>
                <a:cubicBezTo>
                  <a:pt x="20157" y="17405"/>
                  <a:pt x="21047" y="15278"/>
                  <a:pt x="21212" y="13037"/>
                </a:cubicBezTo>
                <a:cubicBezTo>
                  <a:pt x="21278" y="11916"/>
                  <a:pt x="21212" y="10763"/>
                  <a:pt x="20915" y="9625"/>
                </a:cubicBezTo>
                <a:cubicBezTo>
                  <a:pt x="20602" y="8488"/>
                  <a:pt x="20108" y="7351"/>
                  <a:pt x="19448" y="6230"/>
                </a:cubicBezTo>
                <a:cubicBezTo>
                  <a:pt x="18031" y="8175"/>
                  <a:pt x="17256" y="10268"/>
                  <a:pt x="17075" y="12378"/>
                </a:cubicBezTo>
                <a:cubicBezTo>
                  <a:pt x="16894" y="14487"/>
                  <a:pt x="17223" y="16696"/>
                  <a:pt x="18212" y="18822"/>
                </a:cubicBezTo>
                <a:cubicBezTo>
                  <a:pt x="18212" y="18822"/>
                  <a:pt x="17685" y="18163"/>
                  <a:pt x="16877" y="17190"/>
                </a:cubicBezTo>
                <a:cubicBezTo>
                  <a:pt x="16086" y="16218"/>
                  <a:pt x="15048" y="14899"/>
                  <a:pt x="13911" y="13680"/>
                </a:cubicBezTo>
                <a:cubicBezTo>
                  <a:pt x="12790" y="12427"/>
                  <a:pt x="11686" y="11175"/>
                  <a:pt x="10845" y="10235"/>
                </a:cubicBezTo>
                <a:cubicBezTo>
                  <a:pt x="10433" y="9757"/>
                  <a:pt x="10070" y="9378"/>
                  <a:pt x="9807" y="9115"/>
                </a:cubicBezTo>
                <a:cubicBezTo>
                  <a:pt x="9543" y="8867"/>
                  <a:pt x="9395" y="8703"/>
                  <a:pt x="9395" y="8703"/>
                </a:cubicBezTo>
                <a:cubicBezTo>
                  <a:pt x="8884" y="6362"/>
                  <a:pt x="7813" y="4286"/>
                  <a:pt x="6181" y="2769"/>
                </a:cubicBezTo>
                <a:cubicBezTo>
                  <a:pt x="4516" y="1303"/>
                  <a:pt x="2390" y="330"/>
                  <a:pt x="1" y="1"/>
                </a:cubicBezTo>
                <a:close/>
              </a:path>
            </a:pathLst>
          </a:custGeom>
          <a:solidFill>
            <a:srgbClr val="B1BCB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F698B1B2-929F-91FE-4CB9-EC654F651039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3"/>
          <a:srcRect t="23958" b="23958"/>
          <a:stretch>
            <a:fillRect/>
          </a:stretch>
        </p:blipFill>
        <p:spPr>
          <a:xfrm>
            <a:off x="398979" y="1846603"/>
            <a:ext cx="3227172" cy="175321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9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3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" name="Google Shape;1093;p52"/>
          <p:cNvSpPr txBox="1">
            <a:spLocks noGrp="1"/>
          </p:cNvSpPr>
          <p:nvPr>
            <p:ph type="title"/>
          </p:nvPr>
        </p:nvSpPr>
        <p:spPr>
          <a:xfrm>
            <a:off x="1876899" y="98034"/>
            <a:ext cx="4777852" cy="82235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latin typeface="+mj-lt"/>
              </a:rPr>
              <a:t>Conclusion</a:t>
            </a:r>
            <a:endParaRPr sz="4000" dirty="0">
              <a:latin typeface="+mj-lt"/>
            </a:endParaRPr>
          </a:p>
        </p:txBody>
      </p:sp>
      <p:grpSp>
        <p:nvGrpSpPr>
          <p:cNvPr id="1094" name="Google Shape;1094;p52"/>
          <p:cNvGrpSpPr/>
          <p:nvPr/>
        </p:nvGrpSpPr>
        <p:grpSpPr>
          <a:xfrm>
            <a:off x="-6" y="-4"/>
            <a:ext cx="2535810" cy="1400889"/>
            <a:chOff x="4188075" y="2097775"/>
            <a:chExt cx="1314300" cy="726075"/>
          </a:xfrm>
        </p:grpSpPr>
        <p:sp>
          <p:nvSpPr>
            <p:cNvPr id="1095" name="Google Shape;1095;p52"/>
            <p:cNvSpPr/>
            <p:nvPr/>
          </p:nvSpPr>
          <p:spPr>
            <a:xfrm>
              <a:off x="5095075" y="2330400"/>
              <a:ext cx="53200" cy="27275"/>
            </a:xfrm>
            <a:custGeom>
              <a:avLst/>
              <a:gdLst/>
              <a:ahLst/>
              <a:cxnLst/>
              <a:rect l="l" t="t" r="r" b="b"/>
              <a:pathLst>
                <a:path w="2128" h="1091" extrusionOk="0">
                  <a:moveTo>
                    <a:pt x="1064" y="172"/>
                  </a:moveTo>
                  <a:cubicBezTo>
                    <a:pt x="1195" y="172"/>
                    <a:pt x="1299" y="281"/>
                    <a:pt x="1299" y="412"/>
                  </a:cubicBezTo>
                  <a:cubicBezTo>
                    <a:pt x="1299" y="539"/>
                    <a:pt x="1195" y="647"/>
                    <a:pt x="1064" y="647"/>
                  </a:cubicBezTo>
                  <a:cubicBezTo>
                    <a:pt x="933" y="647"/>
                    <a:pt x="829" y="539"/>
                    <a:pt x="829" y="412"/>
                  </a:cubicBezTo>
                  <a:cubicBezTo>
                    <a:pt x="829" y="281"/>
                    <a:pt x="933" y="172"/>
                    <a:pt x="1064" y="172"/>
                  </a:cubicBezTo>
                  <a:close/>
                  <a:moveTo>
                    <a:pt x="214" y="0"/>
                  </a:moveTo>
                  <a:cubicBezTo>
                    <a:pt x="96" y="0"/>
                    <a:pt x="1" y="95"/>
                    <a:pt x="1" y="213"/>
                  </a:cubicBezTo>
                  <a:lnTo>
                    <a:pt x="1" y="1091"/>
                  </a:lnTo>
                  <a:lnTo>
                    <a:pt x="2127" y="1091"/>
                  </a:lnTo>
                  <a:lnTo>
                    <a:pt x="2127" y="213"/>
                  </a:lnTo>
                  <a:cubicBezTo>
                    <a:pt x="2127" y="95"/>
                    <a:pt x="2032" y="0"/>
                    <a:pt x="19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52"/>
            <p:cNvSpPr/>
            <p:nvPr/>
          </p:nvSpPr>
          <p:spPr>
            <a:xfrm>
              <a:off x="5033100" y="2348600"/>
              <a:ext cx="177250" cy="235975"/>
            </a:xfrm>
            <a:custGeom>
              <a:avLst/>
              <a:gdLst/>
              <a:ahLst/>
              <a:cxnLst/>
              <a:rect l="l" t="t" r="r" b="b"/>
              <a:pathLst>
                <a:path w="7090" h="9439" extrusionOk="0">
                  <a:moveTo>
                    <a:pt x="883" y="1"/>
                  </a:moveTo>
                  <a:cubicBezTo>
                    <a:pt x="394" y="1"/>
                    <a:pt x="1" y="394"/>
                    <a:pt x="1" y="883"/>
                  </a:cubicBezTo>
                  <a:lnTo>
                    <a:pt x="1" y="8116"/>
                  </a:lnTo>
                  <a:cubicBezTo>
                    <a:pt x="1" y="8483"/>
                    <a:pt x="227" y="8813"/>
                    <a:pt x="566" y="8940"/>
                  </a:cubicBezTo>
                  <a:cubicBezTo>
                    <a:pt x="603" y="8953"/>
                    <a:pt x="639" y="8967"/>
                    <a:pt x="670" y="8980"/>
                  </a:cubicBezTo>
                  <a:cubicBezTo>
                    <a:pt x="698" y="8990"/>
                    <a:pt x="720" y="8999"/>
                    <a:pt x="743" y="9008"/>
                  </a:cubicBezTo>
                  <a:cubicBezTo>
                    <a:pt x="1645" y="9325"/>
                    <a:pt x="2543" y="9439"/>
                    <a:pt x="3367" y="9439"/>
                  </a:cubicBezTo>
                  <a:cubicBezTo>
                    <a:pt x="4695" y="9439"/>
                    <a:pt x="5832" y="9142"/>
                    <a:pt x="6488" y="8922"/>
                  </a:cubicBezTo>
                  <a:cubicBezTo>
                    <a:pt x="6845" y="8804"/>
                    <a:pt x="7090" y="8465"/>
                    <a:pt x="7090" y="8089"/>
                  </a:cubicBezTo>
                  <a:lnTo>
                    <a:pt x="7090" y="883"/>
                  </a:lnTo>
                  <a:cubicBezTo>
                    <a:pt x="7090" y="394"/>
                    <a:pt x="6696" y="1"/>
                    <a:pt x="620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52"/>
            <p:cNvSpPr/>
            <p:nvPr/>
          </p:nvSpPr>
          <p:spPr>
            <a:xfrm>
              <a:off x="5037975" y="2444175"/>
              <a:ext cx="167400" cy="133800"/>
            </a:xfrm>
            <a:custGeom>
              <a:avLst/>
              <a:gdLst/>
              <a:ahLst/>
              <a:cxnLst/>
              <a:rect l="l" t="t" r="r" b="b"/>
              <a:pathLst>
                <a:path w="6696" h="5352" extrusionOk="0">
                  <a:moveTo>
                    <a:pt x="0" y="0"/>
                  </a:moveTo>
                  <a:lnTo>
                    <a:pt x="0" y="4103"/>
                  </a:lnTo>
                  <a:cubicBezTo>
                    <a:pt x="0" y="4452"/>
                    <a:pt x="218" y="4759"/>
                    <a:pt x="539" y="4882"/>
                  </a:cubicBezTo>
                  <a:cubicBezTo>
                    <a:pt x="1448" y="5229"/>
                    <a:pt x="2357" y="5352"/>
                    <a:pt x="3185" y="5352"/>
                  </a:cubicBezTo>
                  <a:cubicBezTo>
                    <a:pt x="4438" y="5352"/>
                    <a:pt x="5508" y="5072"/>
                    <a:pt x="6126" y="4868"/>
                  </a:cubicBezTo>
                  <a:cubicBezTo>
                    <a:pt x="6469" y="4755"/>
                    <a:pt x="6696" y="4434"/>
                    <a:pt x="6696" y="4076"/>
                  </a:cubicBezTo>
                  <a:lnTo>
                    <a:pt x="6696" y="73"/>
                  </a:lnTo>
                  <a:cubicBezTo>
                    <a:pt x="5620" y="395"/>
                    <a:pt x="4500" y="564"/>
                    <a:pt x="3386" y="564"/>
                  </a:cubicBezTo>
                  <a:cubicBezTo>
                    <a:pt x="2232" y="564"/>
                    <a:pt x="1085" y="382"/>
                    <a:pt x="0" y="0"/>
                  </a:cubicBezTo>
                  <a:close/>
                </a:path>
              </a:pathLst>
            </a:custGeom>
            <a:solidFill>
              <a:srgbClr val="FF46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52"/>
            <p:cNvSpPr/>
            <p:nvPr/>
          </p:nvSpPr>
          <p:spPr>
            <a:xfrm>
              <a:off x="5092025" y="2483300"/>
              <a:ext cx="59300" cy="59300"/>
            </a:xfrm>
            <a:custGeom>
              <a:avLst/>
              <a:gdLst/>
              <a:ahLst/>
              <a:cxnLst/>
              <a:rect l="l" t="t" r="r" b="b"/>
              <a:pathLst>
                <a:path w="2372" h="2372" extrusionOk="0">
                  <a:moveTo>
                    <a:pt x="1186" y="1"/>
                  </a:moveTo>
                  <a:cubicBezTo>
                    <a:pt x="535" y="1"/>
                    <a:pt x="1" y="530"/>
                    <a:pt x="1" y="1186"/>
                  </a:cubicBezTo>
                  <a:cubicBezTo>
                    <a:pt x="1" y="1842"/>
                    <a:pt x="535" y="2371"/>
                    <a:pt x="1186" y="2371"/>
                  </a:cubicBezTo>
                  <a:cubicBezTo>
                    <a:pt x="1842" y="2371"/>
                    <a:pt x="2371" y="1842"/>
                    <a:pt x="2371" y="1186"/>
                  </a:cubicBezTo>
                  <a:cubicBezTo>
                    <a:pt x="2371" y="530"/>
                    <a:pt x="1842" y="1"/>
                    <a:pt x="11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52"/>
            <p:cNvSpPr/>
            <p:nvPr/>
          </p:nvSpPr>
          <p:spPr>
            <a:xfrm>
              <a:off x="5115450" y="2491000"/>
              <a:ext cx="12450" cy="43900"/>
            </a:xfrm>
            <a:custGeom>
              <a:avLst/>
              <a:gdLst/>
              <a:ahLst/>
              <a:cxnLst/>
              <a:rect l="l" t="t" r="r" b="b"/>
              <a:pathLst>
                <a:path w="498" h="1756" extrusionOk="0">
                  <a:moveTo>
                    <a:pt x="0" y="0"/>
                  </a:moveTo>
                  <a:lnTo>
                    <a:pt x="0" y="1755"/>
                  </a:lnTo>
                  <a:lnTo>
                    <a:pt x="498" y="1755"/>
                  </a:lnTo>
                  <a:lnTo>
                    <a:pt x="498" y="0"/>
                  </a:lnTo>
                  <a:close/>
                </a:path>
              </a:pathLst>
            </a:custGeom>
            <a:solidFill>
              <a:srgbClr val="FF46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52"/>
            <p:cNvSpPr/>
            <p:nvPr/>
          </p:nvSpPr>
          <p:spPr>
            <a:xfrm>
              <a:off x="5099725" y="2506700"/>
              <a:ext cx="44025" cy="12475"/>
            </a:xfrm>
            <a:custGeom>
              <a:avLst/>
              <a:gdLst/>
              <a:ahLst/>
              <a:cxnLst/>
              <a:rect l="l" t="t" r="r" b="b"/>
              <a:pathLst>
                <a:path w="1761" h="499" extrusionOk="0">
                  <a:moveTo>
                    <a:pt x="0" y="1"/>
                  </a:moveTo>
                  <a:lnTo>
                    <a:pt x="0" y="499"/>
                  </a:lnTo>
                  <a:lnTo>
                    <a:pt x="1760" y="499"/>
                  </a:lnTo>
                  <a:lnTo>
                    <a:pt x="1760" y="1"/>
                  </a:lnTo>
                  <a:close/>
                </a:path>
              </a:pathLst>
            </a:custGeom>
            <a:solidFill>
              <a:srgbClr val="FF46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52"/>
            <p:cNvSpPr/>
            <p:nvPr/>
          </p:nvSpPr>
          <p:spPr>
            <a:xfrm>
              <a:off x="5037975" y="2430625"/>
              <a:ext cx="167400" cy="29475"/>
            </a:xfrm>
            <a:custGeom>
              <a:avLst/>
              <a:gdLst/>
              <a:ahLst/>
              <a:cxnLst/>
              <a:rect l="l" t="t" r="r" b="b"/>
              <a:pathLst>
                <a:path w="6696" h="1179" extrusionOk="0">
                  <a:moveTo>
                    <a:pt x="3594" y="0"/>
                  </a:moveTo>
                  <a:cubicBezTo>
                    <a:pt x="1658" y="0"/>
                    <a:pt x="0" y="542"/>
                    <a:pt x="0" y="542"/>
                  </a:cubicBezTo>
                  <a:cubicBezTo>
                    <a:pt x="1145" y="1022"/>
                    <a:pt x="2298" y="1179"/>
                    <a:pt x="3317" y="1179"/>
                  </a:cubicBezTo>
                  <a:cubicBezTo>
                    <a:pt x="5247" y="1179"/>
                    <a:pt x="6696" y="615"/>
                    <a:pt x="6696" y="615"/>
                  </a:cubicBezTo>
                  <a:cubicBezTo>
                    <a:pt x="5719" y="152"/>
                    <a:pt x="4618" y="0"/>
                    <a:pt x="3594" y="0"/>
                  </a:cubicBezTo>
                  <a:close/>
                </a:path>
              </a:pathLst>
            </a:custGeom>
            <a:solidFill>
              <a:srgbClr val="EF2A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52"/>
            <p:cNvSpPr/>
            <p:nvPr/>
          </p:nvSpPr>
          <p:spPr>
            <a:xfrm>
              <a:off x="4188075" y="2589300"/>
              <a:ext cx="901825" cy="234550"/>
            </a:xfrm>
            <a:custGeom>
              <a:avLst/>
              <a:gdLst/>
              <a:ahLst/>
              <a:cxnLst/>
              <a:rect l="l" t="t" r="r" b="b"/>
              <a:pathLst>
                <a:path w="36073" h="9382" extrusionOk="0">
                  <a:moveTo>
                    <a:pt x="15677" y="1"/>
                  </a:moveTo>
                  <a:cubicBezTo>
                    <a:pt x="14914" y="1"/>
                    <a:pt x="14180" y="126"/>
                    <a:pt x="13499" y="379"/>
                  </a:cubicBezTo>
                  <a:cubicBezTo>
                    <a:pt x="12707" y="673"/>
                    <a:pt x="11988" y="1144"/>
                    <a:pt x="11291" y="1592"/>
                  </a:cubicBezTo>
                  <a:cubicBezTo>
                    <a:pt x="10373" y="2184"/>
                    <a:pt x="9505" y="2745"/>
                    <a:pt x="8491" y="2958"/>
                  </a:cubicBezTo>
                  <a:cubicBezTo>
                    <a:pt x="8168" y="3026"/>
                    <a:pt x="7847" y="3056"/>
                    <a:pt x="7527" y="3056"/>
                  </a:cubicBezTo>
                  <a:cubicBezTo>
                    <a:pt x="6377" y="3056"/>
                    <a:pt x="5237" y="2669"/>
                    <a:pt x="4044" y="2266"/>
                  </a:cubicBezTo>
                  <a:cubicBezTo>
                    <a:pt x="2855" y="1862"/>
                    <a:pt x="1628" y="1448"/>
                    <a:pt x="374" y="1448"/>
                  </a:cubicBezTo>
                  <a:cubicBezTo>
                    <a:pt x="250" y="1448"/>
                    <a:pt x="125" y="1452"/>
                    <a:pt x="0" y="1461"/>
                  </a:cubicBezTo>
                  <a:lnTo>
                    <a:pt x="23" y="1768"/>
                  </a:lnTo>
                  <a:cubicBezTo>
                    <a:pt x="143" y="1760"/>
                    <a:pt x="263" y="1755"/>
                    <a:pt x="384" y="1755"/>
                  </a:cubicBezTo>
                  <a:cubicBezTo>
                    <a:pt x="1584" y="1755"/>
                    <a:pt x="2781" y="2165"/>
                    <a:pt x="3945" y="2555"/>
                  </a:cubicBezTo>
                  <a:cubicBezTo>
                    <a:pt x="5120" y="2953"/>
                    <a:pt x="6326" y="3362"/>
                    <a:pt x="7545" y="3362"/>
                  </a:cubicBezTo>
                  <a:cubicBezTo>
                    <a:pt x="7879" y="3362"/>
                    <a:pt x="8214" y="3331"/>
                    <a:pt x="8550" y="3261"/>
                  </a:cubicBezTo>
                  <a:cubicBezTo>
                    <a:pt x="9627" y="3035"/>
                    <a:pt x="10554" y="2433"/>
                    <a:pt x="11454" y="1850"/>
                  </a:cubicBezTo>
                  <a:cubicBezTo>
                    <a:pt x="12142" y="1411"/>
                    <a:pt x="12848" y="954"/>
                    <a:pt x="13608" y="669"/>
                  </a:cubicBezTo>
                  <a:cubicBezTo>
                    <a:pt x="14255" y="427"/>
                    <a:pt x="14953" y="308"/>
                    <a:pt x="15680" y="308"/>
                  </a:cubicBezTo>
                  <a:cubicBezTo>
                    <a:pt x="17223" y="308"/>
                    <a:pt x="18897" y="844"/>
                    <a:pt x="20502" y="1877"/>
                  </a:cubicBezTo>
                  <a:cubicBezTo>
                    <a:pt x="21986" y="2831"/>
                    <a:pt x="23279" y="4084"/>
                    <a:pt x="24533" y="5301"/>
                  </a:cubicBezTo>
                  <a:cubicBezTo>
                    <a:pt x="25026" y="5776"/>
                    <a:pt x="25532" y="6265"/>
                    <a:pt x="26044" y="6731"/>
                  </a:cubicBezTo>
                  <a:cubicBezTo>
                    <a:pt x="26903" y="7518"/>
                    <a:pt x="27948" y="8391"/>
                    <a:pt x="29165" y="8911"/>
                  </a:cubicBezTo>
                  <a:cubicBezTo>
                    <a:pt x="29893" y="9223"/>
                    <a:pt x="30649" y="9382"/>
                    <a:pt x="31364" y="9382"/>
                  </a:cubicBezTo>
                  <a:cubicBezTo>
                    <a:pt x="31929" y="9382"/>
                    <a:pt x="32467" y="9282"/>
                    <a:pt x="32956" y="9083"/>
                  </a:cubicBezTo>
                  <a:cubicBezTo>
                    <a:pt x="34422" y="8486"/>
                    <a:pt x="35512" y="6948"/>
                    <a:pt x="35801" y="5071"/>
                  </a:cubicBezTo>
                  <a:cubicBezTo>
                    <a:pt x="36073" y="3324"/>
                    <a:pt x="35679" y="1578"/>
                    <a:pt x="35295" y="81"/>
                  </a:cubicBezTo>
                  <a:lnTo>
                    <a:pt x="34996" y="153"/>
                  </a:lnTo>
                  <a:cubicBezTo>
                    <a:pt x="35376" y="1628"/>
                    <a:pt x="35756" y="3338"/>
                    <a:pt x="35498" y="5021"/>
                  </a:cubicBezTo>
                  <a:cubicBezTo>
                    <a:pt x="35286" y="6414"/>
                    <a:pt x="34471" y="8133"/>
                    <a:pt x="32838" y="8798"/>
                  </a:cubicBezTo>
                  <a:cubicBezTo>
                    <a:pt x="32387" y="8981"/>
                    <a:pt x="31885" y="9072"/>
                    <a:pt x="31359" y="9072"/>
                  </a:cubicBezTo>
                  <a:cubicBezTo>
                    <a:pt x="30688" y="9072"/>
                    <a:pt x="29977" y="8923"/>
                    <a:pt x="29287" y="8626"/>
                  </a:cubicBezTo>
                  <a:cubicBezTo>
                    <a:pt x="28111" y="8124"/>
                    <a:pt x="27093" y="7274"/>
                    <a:pt x="26252" y="6505"/>
                  </a:cubicBezTo>
                  <a:cubicBezTo>
                    <a:pt x="25740" y="6043"/>
                    <a:pt x="25238" y="5550"/>
                    <a:pt x="24750" y="5080"/>
                  </a:cubicBezTo>
                  <a:cubicBezTo>
                    <a:pt x="23483" y="3854"/>
                    <a:pt x="22176" y="2587"/>
                    <a:pt x="20669" y="1619"/>
                  </a:cubicBezTo>
                  <a:cubicBezTo>
                    <a:pt x="19014" y="552"/>
                    <a:pt x="17280" y="1"/>
                    <a:pt x="15677" y="1"/>
                  </a:cubicBezTo>
                  <a:close/>
                </a:path>
              </a:pathLst>
            </a:custGeom>
            <a:solidFill>
              <a:srgbClr val="FF69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52"/>
            <p:cNvSpPr/>
            <p:nvPr/>
          </p:nvSpPr>
          <p:spPr>
            <a:xfrm>
              <a:off x="5161575" y="2097775"/>
              <a:ext cx="340800" cy="669300"/>
            </a:xfrm>
            <a:custGeom>
              <a:avLst/>
              <a:gdLst/>
              <a:ahLst/>
              <a:cxnLst/>
              <a:rect l="l" t="t" r="r" b="b"/>
              <a:pathLst>
                <a:path w="13632" h="26772" extrusionOk="0">
                  <a:moveTo>
                    <a:pt x="13396" y="0"/>
                  </a:moveTo>
                  <a:cubicBezTo>
                    <a:pt x="12667" y="860"/>
                    <a:pt x="11627" y="1285"/>
                    <a:pt x="10519" y="1737"/>
                  </a:cubicBezTo>
                  <a:cubicBezTo>
                    <a:pt x="9890" y="1990"/>
                    <a:pt x="9238" y="2257"/>
                    <a:pt x="8655" y="2610"/>
                  </a:cubicBezTo>
                  <a:cubicBezTo>
                    <a:pt x="7370" y="3384"/>
                    <a:pt x="6352" y="4641"/>
                    <a:pt x="5873" y="6062"/>
                  </a:cubicBezTo>
                  <a:cubicBezTo>
                    <a:pt x="4891" y="8944"/>
                    <a:pt x="6045" y="12074"/>
                    <a:pt x="6968" y="14589"/>
                  </a:cubicBezTo>
                  <a:cubicBezTo>
                    <a:pt x="7990" y="17371"/>
                    <a:pt x="8904" y="20303"/>
                    <a:pt x="7927" y="22908"/>
                  </a:cubicBezTo>
                  <a:cubicBezTo>
                    <a:pt x="7587" y="23813"/>
                    <a:pt x="7022" y="24659"/>
                    <a:pt x="6248" y="25428"/>
                  </a:cubicBezTo>
                  <a:cubicBezTo>
                    <a:pt x="5556" y="26116"/>
                    <a:pt x="4918" y="26455"/>
                    <a:pt x="4294" y="26464"/>
                  </a:cubicBezTo>
                  <a:cubicBezTo>
                    <a:pt x="4282" y="26464"/>
                    <a:pt x="4271" y="26465"/>
                    <a:pt x="4259" y="26465"/>
                  </a:cubicBezTo>
                  <a:cubicBezTo>
                    <a:pt x="3662" y="26465"/>
                    <a:pt x="3013" y="26127"/>
                    <a:pt x="2539" y="25564"/>
                  </a:cubicBezTo>
                  <a:cubicBezTo>
                    <a:pt x="2109" y="25057"/>
                    <a:pt x="1842" y="24447"/>
                    <a:pt x="1566" y="23687"/>
                  </a:cubicBezTo>
                  <a:cubicBezTo>
                    <a:pt x="1123" y="22461"/>
                    <a:pt x="548" y="20732"/>
                    <a:pt x="304" y="19457"/>
                  </a:cubicBezTo>
                  <a:lnTo>
                    <a:pt x="1" y="19516"/>
                  </a:lnTo>
                  <a:cubicBezTo>
                    <a:pt x="250" y="20809"/>
                    <a:pt x="833" y="22556"/>
                    <a:pt x="1277" y="23791"/>
                  </a:cubicBezTo>
                  <a:cubicBezTo>
                    <a:pt x="1525" y="24474"/>
                    <a:pt x="1819" y="25188"/>
                    <a:pt x="2303" y="25763"/>
                  </a:cubicBezTo>
                  <a:cubicBezTo>
                    <a:pt x="2837" y="26396"/>
                    <a:pt x="3570" y="26772"/>
                    <a:pt x="4267" y="26772"/>
                  </a:cubicBezTo>
                  <a:lnTo>
                    <a:pt x="4303" y="26772"/>
                  </a:lnTo>
                  <a:cubicBezTo>
                    <a:pt x="5009" y="26763"/>
                    <a:pt x="5714" y="26392"/>
                    <a:pt x="6465" y="25645"/>
                  </a:cubicBezTo>
                  <a:cubicBezTo>
                    <a:pt x="7271" y="24845"/>
                    <a:pt x="7859" y="23962"/>
                    <a:pt x="8212" y="23017"/>
                  </a:cubicBezTo>
                  <a:cubicBezTo>
                    <a:pt x="9229" y="20312"/>
                    <a:pt x="8298" y="17317"/>
                    <a:pt x="7257" y="14485"/>
                  </a:cubicBezTo>
                  <a:cubicBezTo>
                    <a:pt x="6348" y="12015"/>
                    <a:pt x="5217" y="8939"/>
                    <a:pt x="6162" y="6161"/>
                  </a:cubicBezTo>
                  <a:cubicBezTo>
                    <a:pt x="6624" y="4809"/>
                    <a:pt x="7587" y="3610"/>
                    <a:pt x="8813" y="2873"/>
                  </a:cubicBezTo>
                  <a:cubicBezTo>
                    <a:pt x="9379" y="2533"/>
                    <a:pt x="10017" y="2271"/>
                    <a:pt x="10636" y="2022"/>
                  </a:cubicBezTo>
                  <a:cubicBezTo>
                    <a:pt x="11727" y="1574"/>
                    <a:pt x="12857" y="1117"/>
                    <a:pt x="13631" y="199"/>
                  </a:cubicBezTo>
                  <a:lnTo>
                    <a:pt x="13396" y="0"/>
                  </a:lnTo>
                  <a:close/>
                </a:path>
              </a:pathLst>
            </a:custGeom>
            <a:solidFill>
              <a:srgbClr val="FF69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52"/>
            <p:cNvSpPr/>
            <p:nvPr/>
          </p:nvSpPr>
          <p:spPr>
            <a:xfrm>
              <a:off x="4890275" y="2190550"/>
              <a:ext cx="369500" cy="426225"/>
            </a:xfrm>
            <a:custGeom>
              <a:avLst/>
              <a:gdLst/>
              <a:ahLst/>
              <a:cxnLst/>
              <a:rect l="l" t="t" r="r" b="b"/>
              <a:pathLst>
                <a:path w="14780" h="17049" extrusionOk="0">
                  <a:moveTo>
                    <a:pt x="10413" y="0"/>
                  </a:moveTo>
                  <a:cubicBezTo>
                    <a:pt x="10301" y="0"/>
                    <a:pt x="10188" y="13"/>
                    <a:pt x="10075" y="39"/>
                  </a:cubicBezTo>
                  <a:lnTo>
                    <a:pt x="1299" y="2084"/>
                  </a:lnTo>
                  <a:cubicBezTo>
                    <a:pt x="498" y="2274"/>
                    <a:pt x="0" y="3075"/>
                    <a:pt x="186" y="3875"/>
                  </a:cubicBezTo>
                  <a:lnTo>
                    <a:pt x="2963" y="15796"/>
                  </a:lnTo>
                  <a:cubicBezTo>
                    <a:pt x="3108" y="16397"/>
                    <a:pt x="3606" y="16850"/>
                    <a:pt x="4221" y="16936"/>
                  </a:cubicBezTo>
                  <a:cubicBezTo>
                    <a:pt x="4790" y="17013"/>
                    <a:pt x="5349" y="17048"/>
                    <a:pt x="5895" y="17048"/>
                  </a:cubicBezTo>
                  <a:cubicBezTo>
                    <a:pt x="7955" y="17048"/>
                    <a:pt x="9823" y="16549"/>
                    <a:pt x="11314" y="15958"/>
                  </a:cubicBezTo>
                  <a:cubicBezTo>
                    <a:pt x="11360" y="15940"/>
                    <a:pt x="11400" y="15922"/>
                    <a:pt x="11445" y="15904"/>
                  </a:cubicBezTo>
                  <a:cubicBezTo>
                    <a:pt x="12509" y="15470"/>
                    <a:pt x="13368" y="14995"/>
                    <a:pt x="13965" y="14633"/>
                  </a:cubicBezTo>
                  <a:cubicBezTo>
                    <a:pt x="14508" y="14294"/>
                    <a:pt x="14780" y="13647"/>
                    <a:pt x="14635" y="13022"/>
                  </a:cubicBezTo>
                  <a:lnTo>
                    <a:pt x="11866" y="1152"/>
                  </a:lnTo>
                  <a:cubicBezTo>
                    <a:pt x="11703" y="465"/>
                    <a:pt x="11090" y="0"/>
                    <a:pt x="104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52"/>
            <p:cNvSpPr/>
            <p:nvPr/>
          </p:nvSpPr>
          <p:spPr>
            <a:xfrm>
              <a:off x="4900675" y="2202800"/>
              <a:ext cx="348925" cy="402525"/>
            </a:xfrm>
            <a:custGeom>
              <a:avLst/>
              <a:gdLst/>
              <a:ahLst/>
              <a:cxnLst/>
              <a:rect l="l" t="t" r="r" b="b"/>
              <a:pathLst>
                <a:path w="13957" h="16101" extrusionOk="0">
                  <a:moveTo>
                    <a:pt x="9834" y="1"/>
                  </a:moveTo>
                  <a:cubicBezTo>
                    <a:pt x="9729" y="1"/>
                    <a:pt x="9621" y="13"/>
                    <a:pt x="9514" y="38"/>
                  </a:cubicBezTo>
                  <a:lnTo>
                    <a:pt x="1231" y="1974"/>
                  </a:lnTo>
                  <a:cubicBezTo>
                    <a:pt x="471" y="2150"/>
                    <a:pt x="0" y="2906"/>
                    <a:pt x="177" y="3666"/>
                  </a:cubicBezTo>
                  <a:lnTo>
                    <a:pt x="2801" y="14917"/>
                  </a:lnTo>
                  <a:cubicBezTo>
                    <a:pt x="2936" y="15487"/>
                    <a:pt x="3407" y="15916"/>
                    <a:pt x="3986" y="15993"/>
                  </a:cubicBezTo>
                  <a:cubicBezTo>
                    <a:pt x="4525" y="16067"/>
                    <a:pt x="5054" y="16100"/>
                    <a:pt x="5571" y="16100"/>
                  </a:cubicBezTo>
                  <a:cubicBezTo>
                    <a:pt x="8978" y="16100"/>
                    <a:pt x="11828" y="14650"/>
                    <a:pt x="13187" y="13817"/>
                  </a:cubicBezTo>
                  <a:cubicBezTo>
                    <a:pt x="13703" y="13501"/>
                    <a:pt x="13956" y="12890"/>
                    <a:pt x="13821" y="12297"/>
                  </a:cubicBezTo>
                  <a:lnTo>
                    <a:pt x="11206" y="1092"/>
                  </a:lnTo>
                  <a:cubicBezTo>
                    <a:pt x="11055" y="440"/>
                    <a:pt x="10473" y="1"/>
                    <a:pt x="9834" y="1"/>
                  </a:cubicBezTo>
                  <a:close/>
                </a:path>
              </a:pathLst>
            </a:custGeom>
            <a:solidFill>
              <a:srgbClr val="EBE9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52"/>
            <p:cNvSpPr/>
            <p:nvPr/>
          </p:nvSpPr>
          <p:spPr>
            <a:xfrm>
              <a:off x="4917075" y="2284025"/>
              <a:ext cx="332525" cy="321300"/>
            </a:xfrm>
            <a:custGeom>
              <a:avLst/>
              <a:gdLst/>
              <a:ahLst/>
              <a:cxnLst/>
              <a:rect l="l" t="t" r="r" b="b"/>
              <a:pathLst>
                <a:path w="13301" h="12852" extrusionOk="0">
                  <a:moveTo>
                    <a:pt x="11057" y="1"/>
                  </a:moveTo>
                  <a:cubicBezTo>
                    <a:pt x="8223" y="1620"/>
                    <a:pt x="5000" y="2549"/>
                    <a:pt x="1781" y="2549"/>
                  </a:cubicBezTo>
                  <a:cubicBezTo>
                    <a:pt x="1186" y="2549"/>
                    <a:pt x="592" y="2517"/>
                    <a:pt x="0" y="2453"/>
                  </a:cubicBezTo>
                  <a:lnTo>
                    <a:pt x="0" y="2453"/>
                  </a:lnTo>
                  <a:lnTo>
                    <a:pt x="2145" y="11668"/>
                  </a:lnTo>
                  <a:cubicBezTo>
                    <a:pt x="2280" y="12238"/>
                    <a:pt x="2751" y="12667"/>
                    <a:pt x="3330" y="12744"/>
                  </a:cubicBezTo>
                  <a:cubicBezTo>
                    <a:pt x="3869" y="12818"/>
                    <a:pt x="4398" y="12851"/>
                    <a:pt x="4915" y="12851"/>
                  </a:cubicBezTo>
                  <a:cubicBezTo>
                    <a:pt x="8322" y="12851"/>
                    <a:pt x="11172" y="11401"/>
                    <a:pt x="12531" y="10568"/>
                  </a:cubicBezTo>
                  <a:cubicBezTo>
                    <a:pt x="13047" y="10252"/>
                    <a:pt x="13300" y="9641"/>
                    <a:pt x="13165" y="9048"/>
                  </a:cubicBezTo>
                  <a:lnTo>
                    <a:pt x="1105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52"/>
            <p:cNvSpPr/>
            <p:nvPr/>
          </p:nvSpPr>
          <p:spPr>
            <a:xfrm>
              <a:off x="4917075" y="2278625"/>
              <a:ext cx="276425" cy="71400"/>
            </a:xfrm>
            <a:custGeom>
              <a:avLst/>
              <a:gdLst/>
              <a:ahLst/>
              <a:cxnLst/>
              <a:rect l="l" t="t" r="r" b="b"/>
              <a:pathLst>
                <a:path w="11057" h="2856" extrusionOk="0">
                  <a:moveTo>
                    <a:pt x="8936" y="0"/>
                  </a:moveTo>
                  <a:cubicBezTo>
                    <a:pt x="4404" y="0"/>
                    <a:pt x="0" y="2669"/>
                    <a:pt x="0" y="2669"/>
                  </a:cubicBezTo>
                  <a:cubicBezTo>
                    <a:pt x="768" y="2799"/>
                    <a:pt x="1520" y="2856"/>
                    <a:pt x="2248" y="2856"/>
                  </a:cubicBezTo>
                  <a:cubicBezTo>
                    <a:pt x="7210" y="2856"/>
                    <a:pt x="11057" y="217"/>
                    <a:pt x="11057" y="217"/>
                  </a:cubicBezTo>
                  <a:cubicBezTo>
                    <a:pt x="10357" y="65"/>
                    <a:pt x="9645" y="0"/>
                    <a:pt x="8936" y="0"/>
                  </a:cubicBezTo>
                  <a:close/>
                </a:path>
              </a:pathLst>
            </a:custGeom>
            <a:solidFill>
              <a:srgbClr val="DD44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52"/>
            <p:cNvSpPr/>
            <p:nvPr/>
          </p:nvSpPr>
          <p:spPr>
            <a:xfrm>
              <a:off x="5177475" y="2511625"/>
              <a:ext cx="26275" cy="19700"/>
            </a:xfrm>
            <a:custGeom>
              <a:avLst/>
              <a:gdLst/>
              <a:ahLst/>
              <a:cxnLst/>
              <a:rect l="l" t="t" r="r" b="b"/>
              <a:pathLst>
                <a:path w="1051" h="788" extrusionOk="0">
                  <a:moveTo>
                    <a:pt x="532" y="1"/>
                  </a:moveTo>
                  <a:cubicBezTo>
                    <a:pt x="517" y="1"/>
                    <a:pt x="502" y="2"/>
                    <a:pt x="487" y="3"/>
                  </a:cubicBezTo>
                  <a:cubicBezTo>
                    <a:pt x="0" y="51"/>
                    <a:pt x="53" y="788"/>
                    <a:pt x="518" y="788"/>
                  </a:cubicBezTo>
                  <a:cubicBezTo>
                    <a:pt x="533" y="788"/>
                    <a:pt x="548" y="787"/>
                    <a:pt x="564" y="786"/>
                  </a:cubicBezTo>
                  <a:cubicBezTo>
                    <a:pt x="1050" y="737"/>
                    <a:pt x="993" y="1"/>
                    <a:pt x="532" y="1"/>
                  </a:cubicBezTo>
                  <a:close/>
                </a:path>
              </a:pathLst>
            </a:custGeom>
            <a:solidFill>
              <a:srgbClr val="FF9A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52"/>
            <p:cNvSpPr/>
            <p:nvPr/>
          </p:nvSpPr>
          <p:spPr>
            <a:xfrm>
              <a:off x="5161750" y="2444225"/>
              <a:ext cx="26275" cy="19700"/>
            </a:xfrm>
            <a:custGeom>
              <a:avLst/>
              <a:gdLst/>
              <a:ahLst/>
              <a:cxnLst/>
              <a:rect l="l" t="t" r="r" b="b"/>
              <a:pathLst>
                <a:path w="1051" h="788" extrusionOk="0">
                  <a:moveTo>
                    <a:pt x="532" y="1"/>
                  </a:moveTo>
                  <a:cubicBezTo>
                    <a:pt x="517" y="1"/>
                    <a:pt x="502" y="1"/>
                    <a:pt x="487" y="3"/>
                  </a:cubicBezTo>
                  <a:cubicBezTo>
                    <a:pt x="0" y="51"/>
                    <a:pt x="53" y="788"/>
                    <a:pt x="518" y="788"/>
                  </a:cubicBezTo>
                  <a:cubicBezTo>
                    <a:pt x="533" y="788"/>
                    <a:pt x="548" y="787"/>
                    <a:pt x="564" y="785"/>
                  </a:cubicBezTo>
                  <a:cubicBezTo>
                    <a:pt x="1051" y="737"/>
                    <a:pt x="993" y="1"/>
                    <a:pt x="532" y="1"/>
                  </a:cubicBezTo>
                  <a:close/>
                </a:path>
              </a:pathLst>
            </a:custGeom>
            <a:solidFill>
              <a:srgbClr val="FF9A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52"/>
            <p:cNvSpPr/>
            <p:nvPr/>
          </p:nvSpPr>
          <p:spPr>
            <a:xfrm>
              <a:off x="5175475" y="2371650"/>
              <a:ext cx="13175" cy="9800"/>
            </a:xfrm>
            <a:custGeom>
              <a:avLst/>
              <a:gdLst/>
              <a:ahLst/>
              <a:cxnLst/>
              <a:rect l="l" t="t" r="r" b="b"/>
              <a:pathLst>
                <a:path w="527" h="392" extrusionOk="0">
                  <a:moveTo>
                    <a:pt x="270" y="0"/>
                  </a:moveTo>
                  <a:cubicBezTo>
                    <a:pt x="262" y="0"/>
                    <a:pt x="254" y="1"/>
                    <a:pt x="246" y="2"/>
                  </a:cubicBezTo>
                  <a:cubicBezTo>
                    <a:pt x="1" y="23"/>
                    <a:pt x="31" y="392"/>
                    <a:pt x="258" y="392"/>
                  </a:cubicBezTo>
                  <a:cubicBezTo>
                    <a:pt x="265" y="392"/>
                    <a:pt x="273" y="392"/>
                    <a:pt x="282" y="391"/>
                  </a:cubicBezTo>
                  <a:cubicBezTo>
                    <a:pt x="527" y="369"/>
                    <a:pt x="501" y="0"/>
                    <a:pt x="270" y="0"/>
                  </a:cubicBezTo>
                  <a:close/>
                </a:path>
              </a:pathLst>
            </a:custGeom>
            <a:solidFill>
              <a:srgbClr val="FF9A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52"/>
            <p:cNvSpPr/>
            <p:nvPr/>
          </p:nvSpPr>
          <p:spPr>
            <a:xfrm>
              <a:off x="5069950" y="2492775"/>
              <a:ext cx="13225" cy="9800"/>
            </a:xfrm>
            <a:custGeom>
              <a:avLst/>
              <a:gdLst/>
              <a:ahLst/>
              <a:cxnLst/>
              <a:rect l="l" t="t" r="r" b="b"/>
              <a:pathLst>
                <a:path w="529" h="392" extrusionOk="0">
                  <a:moveTo>
                    <a:pt x="267" y="1"/>
                  </a:moveTo>
                  <a:cubicBezTo>
                    <a:pt x="260" y="1"/>
                    <a:pt x="253" y="1"/>
                    <a:pt x="246" y="2"/>
                  </a:cubicBezTo>
                  <a:cubicBezTo>
                    <a:pt x="1" y="23"/>
                    <a:pt x="31" y="392"/>
                    <a:pt x="258" y="392"/>
                  </a:cubicBezTo>
                  <a:cubicBezTo>
                    <a:pt x="266" y="392"/>
                    <a:pt x="274" y="392"/>
                    <a:pt x="282" y="391"/>
                  </a:cubicBezTo>
                  <a:cubicBezTo>
                    <a:pt x="528" y="369"/>
                    <a:pt x="501" y="1"/>
                    <a:pt x="267" y="1"/>
                  </a:cubicBezTo>
                  <a:close/>
                </a:path>
              </a:pathLst>
            </a:custGeom>
            <a:solidFill>
              <a:srgbClr val="FF9A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52"/>
            <p:cNvSpPr/>
            <p:nvPr/>
          </p:nvSpPr>
          <p:spPr>
            <a:xfrm>
              <a:off x="5012350" y="2548875"/>
              <a:ext cx="13150" cy="9900"/>
            </a:xfrm>
            <a:custGeom>
              <a:avLst/>
              <a:gdLst/>
              <a:ahLst/>
              <a:cxnLst/>
              <a:rect l="l" t="t" r="r" b="b"/>
              <a:pathLst>
                <a:path w="526" h="396" extrusionOk="0">
                  <a:moveTo>
                    <a:pt x="264" y="0"/>
                  </a:moveTo>
                  <a:cubicBezTo>
                    <a:pt x="257" y="0"/>
                    <a:pt x="250" y="1"/>
                    <a:pt x="243" y="1"/>
                  </a:cubicBezTo>
                  <a:cubicBezTo>
                    <a:pt x="1" y="28"/>
                    <a:pt x="28" y="396"/>
                    <a:pt x="263" y="396"/>
                  </a:cubicBezTo>
                  <a:cubicBezTo>
                    <a:pt x="269" y="396"/>
                    <a:pt x="276" y="396"/>
                    <a:pt x="283" y="395"/>
                  </a:cubicBezTo>
                  <a:cubicBezTo>
                    <a:pt x="525" y="369"/>
                    <a:pt x="498" y="0"/>
                    <a:pt x="264" y="0"/>
                  </a:cubicBezTo>
                  <a:close/>
                </a:path>
              </a:pathLst>
            </a:custGeom>
            <a:solidFill>
              <a:srgbClr val="FF9A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52"/>
            <p:cNvSpPr/>
            <p:nvPr/>
          </p:nvSpPr>
          <p:spPr>
            <a:xfrm>
              <a:off x="4988525" y="2361700"/>
              <a:ext cx="13100" cy="9800"/>
            </a:xfrm>
            <a:custGeom>
              <a:avLst/>
              <a:gdLst/>
              <a:ahLst/>
              <a:cxnLst/>
              <a:rect l="l" t="t" r="r" b="b"/>
              <a:pathLst>
                <a:path w="524" h="392" extrusionOk="0">
                  <a:moveTo>
                    <a:pt x="266" y="1"/>
                  </a:moveTo>
                  <a:cubicBezTo>
                    <a:pt x="260" y="1"/>
                    <a:pt x="253" y="1"/>
                    <a:pt x="246" y="2"/>
                  </a:cubicBezTo>
                  <a:cubicBezTo>
                    <a:pt x="1" y="23"/>
                    <a:pt x="27" y="392"/>
                    <a:pt x="257" y="392"/>
                  </a:cubicBezTo>
                  <a:cubicBezTo>
                    <a:pt x="265" y="392"/>
                    <a:pt x="274" y="391"/>
                    <a:pt x="282" y="391"/>
                  </a:cubicBezTo>
                  <a:cubicBezTo>
                    <a:pt x="524" y="369"/>
                    <a:pt x="496" y="1"/>
                    <a:pt x="266" y="1"/>
                  </a:cubicBezTo>
                  <a:close/>
                </a:path>
              </a:pathLst>
            </a:custGeom>
            <a:solidFill>
              <a:srgbClr val="FF9A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52"/>
            <p:cNvSpPr/>
            <p:nvPr/>
          </p:nvSpPr>
          <p:spPr>
            <a:xfrm>
              <a:off x="5085075" y="2516975"/>
              <a:ext cx="13100" cy="9800"/>
            </a:xfrm>
            <a:custGeom>
              <a:avLst/>
              <a:gdLst/>
              <a:ahLst/>
              <a:cxnLst/>
              <a:rect l="l" t="t" r="r" b="b"/>
              <a:pathLst>
                <a:path w="524" h="392" extrusionOk="0">
                  <a:moveTo>
                    <a:pt x="267" y="0"/>
                  </a:moveTo>
                  <a:cubicBezTo>
                    <a:pt x="259" y="0"/>
                    <a:pt x="251" y="1"/>
                    <a:pt x="243" y="2"/>
                  </a:cubicBezTo>
                  <a:cubicBezTo>
                    <a:pt x="1" y="24"/>
                    <a:pt x="28" y="392"/>
                    <a:pt x="262" y="392"/>
                  </a:cubicBezTo>
                  <a:cubicBezTo>
                    <a:pt x="269" y="392"/>
                    <a:pt x="276" y="391"/>
                    <a:pt x="283" y="391"/>
                  </a:cubicBezTo>
                  <a:cubicBezTo>
                    <a:pt x="524" y="364"/>
                    <a:pt x="498" y="0"/>
                    <a:pt x="267" y="0"/>
                  </a:cubicBezTo>
                  <a:close/>
                </a:path>
              </a:pathLst>
            </a:custGeom>
            <a:solidFill>
              <a:srgbClr val="FF9A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52"/>
            <p:cNvSpPr/>
            <p:nvPr/>
          </p:nvSpPr>
          <p:spPr>
            <a:xfrm>
              <a:off x="4961575" y="2439850"/>
              <a:ext cx="13225" cy="9800"/>
            </a:xfrm>
            <a:custGeom>
              <a:avLst/>
              <a:gdLst/>
              <a:ahLst/>
              <a:cxnLst/>
              <a:rect l="l" t="t" r="r" b="b"/>
              <a:pathLst>
                <a:path w="529" h="392" extrusionOk="0">
                  <a:moveTo>
                    <a:pt x="271" y="0"/>
                  </a:moveTo>
                  <a:cubicBezTo>
                    <a:pt x="263" y="0"/>
                    <a:pt x="255" y="1"/>
                    <a:pt x="247" y="1"/>
                  </a:cubicBezTo>
                  <a:cubicBezTo>
                    <a:pt x="1" y="23"/>
                    <a:pt x="28" y="391"/>
                    <a:pt x="262" y="391"/>
                  </a:cubicBezTo>
                  <a:cubicBezTo>
                    <a:pt x="269" y="391"/>
                    <a:pt x="276" y="391"/>
                    <a:pt x="283" y="390"/>
                  </a:cubicBezTo>
                  <a:cubicBezTo>
                    <a:pt x="528" y="369"/>
                    <a:pt x="498" y="0"/>
                    <a:pt x="271" y="0"/>
                  </a:cubicBezTo>
                  <a:close/>
                </a:path>
              </a:pathLst>
            </a:custGeom>
            <a:solidFill>
              <a:srgbClr val="FF9A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52"/>
            <p:cNvSpPr/>
            <p:nvPr/>
          </p:nvSpPr>
          <p:spPr>
            <a:xfrm>
              <a:off x="5000475" y="2479400"/>
              <a:ext cx="26300" cy="19700"/>
            </a:xfrm>
            <a:custGeom>
              <a:avLst/>
              <a:gdLst/>
              <a:ahLst/>
              <a:cxnLst/>
              <a:rect l="l" t="t" r="r" b="b"/>
              <a:pathLst>
                <a:path w="1052" h="788" extrusionOk="0">
                  <a:moveTo>
                    <a:pt x="529" y="1"/>
                  </a:moveTo>
                  <a:cubicBezTo>
                    <a:pt x="515" y="1"/>
                    <a:pt x="501" y="1"/>
                    <a:pt x="487" y="3"/>
                  </a:cubicBezTo>
                  <a:cubicBezTo>
                    <a:pt x="0" y="51"/>
                    <a:pt x="58" y="788"/>
                    <a:pt x="519" y="788"/>
                  </a:cubicBezTo>
                  <a:cubicBezTo>
                    <a:pt x="533" y="788"/>
                    <a:pt x="548" y="787"/>
                    <a:pt x="564" y="785"/>
                  </a:cubicBezTo>
                  <a:cubicBezTo>
                    <a:pt x="1052" y="737"/>
                    <a:pt x="993" y="1"/>
                    <a:pt x="529" y="1"/>
                  </a:cubicBezTo>
                  <a:close/>
                </a:path>
              </a:pathLst>
            </a:custGeom>
            <a:solidFill>
              <a:srgbClr val="FF9A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52"/>
            <p:cNvSpPr/>
            <p:nvPr/>
          </p:nvSpPr>
          <p:spPr>
            <a:xfrm>
              <a:off x="5147150" y="2339400"/>
              <a:ext cx="26275" cy="19575"/>
            </a:xfrm>
            <a:custGeom>
              <a:avLst/>
              <a:gdLst/>
              <a:ahLst/>
              <a:cxnLst/>
              <a:rect l="l" t="t" r="r" b="b"/>
              <a:pathLst>
                <a:path w="1051" h="783" extrusionOk="0">
                  <a:moveTo>
                    <a:pt x="533" y="0"/>
                  </a:moveTo>
                  <a:cubicBezTo>
                    <a:pt x="518" y="0"/>
                    <a:pt x="503" y="1"/>
                    <a:pt x="487" y="2"/>
                  </a:cubicBezTo>
                  <a:cubicBezTo>
                    <a:pt x="1" y="46"/>
                    <a:pt x="54" y="783"/>
                    <a:pt x="515" y="783"/>
                  </a:cubicBezTo>
                  <a:cubicBezTo>
                    <a:pt x="529" y="783"/>
                    <a:pt x="544" y="782"/>
                    <a:pt x="560" y="780"/>
                  </a:cubicBezTo>
                  <a:cubicBezTo>
                    <a:pt x="1051" y="737"/>
                    <a:pt x="994" y="0"/>
                    <a:pt x="533" y="0"/>
                  </a:cubicBezTo>
                  <a:close/>
                </a:path>
              </a:pathLst>
            </a:custGeom>
            <a:solidFill>
              <a:srgbClr val="FF9A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52"/>
            <p:cNvSpPr/>
            <p:nvPr/>
          </p:nvSpPr>
          <p:spPr>
            <a:xfrm>
              <a:off x="5144775" y="2464750"/>
              <a:ext cx="100525" cy="91600"/>
            </a:xfrm>
            <a:custGeom>
              <a:avLst/>
              <a:gdLst/>
              <a:ahLst/>
              <a:cxnLst/>
              <a:rect l="l" t="t" r="r" b="b"/>
              <a:pathLst>
                <a:path w="4021" h="3664" extrusionOk="0">
                  <a:moveTo>
                    <a:pt x="3010" y="0"/>
                  </a:moveTo>
                  <a:cubicBezTo>
                    <a:pt x="2083" y="0"/>
                    <a:pt x="1" y="2821"/>
                    <a:pt x="695" y="3357"/>
                  </a:cubicBezTo>
                  <a:cubicBezTo>
                    <a:pt x="964" y="3564"/>
                    <a:pt x="1287" y="3663"/>
                    <a:pt x="1623" y="3663"/>
                  </a:cubicBezTo>
                  <a:cubicBezTo>
                    <a:pt x="2227" y="3663"/>
                    <a:pt x="2873" y="3344"/>
                    <a:pt x="3324" y="2760"/>
                  </a:cubicBezTo>
                  <a:cubicBezTo>
                    <a:pt x="4020" y="1851"/>
                    <a:pt x="3975" y="648"/>
                    <a:pt x="3224" y="69"/>
                  </a:cubicBezTo>
                  <a:cubicBezTo>
                    <a:pt x="3164" y="22"/>
                    <a:pt x="3091" y="0"/>
                    <a:pt x="3010" y="0"/>
                  </a:cubicBezTo>
                  <a:close/>
                </a:path>
              </a:pathLst>
            </a:custGeom>
            <a:solidFill>
              <a:srgbClr val="FFFFFF">
                <a:alpha val="19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52"/>
            <p:cNvSpPr/>
            <p:nvPr/>
          </p:nvSpPr>
          <p:spPr>
            <a:xfrm>
              <a:off x="4926675" y="2299775"/>
              <a:ext cx="129075" cy="285125"/>
            </a:xfrm>
            <a:custGeom>
              <a:avLst/>
              <a:gdLst/>
              <a:ahLst/>
              <a:cxnLst/>
              <a:rect l="l" t="t" r="r" b="b"/>
              <a:pathLst>
                <a:path w="5163" h="11405" extrusionOk="0">
                  <a:moveTo>
                    <a:pt x="646" y="0"/>
                  </a:moveTo>
                  <a:cubicBezTo>
                    <a:pt x="308" y="0"/>
                    <a:pt x="14" y="272"/>
                    <a:pt x="1" y="619"/>
                  </a:cubicBezTo>
                  <a:cubicBezTo>
                    <a:pt x="1" y="705"/>
                    <a:pt x="471" y="2922"/>
                    <a:pt x="716" y="3917"/>
                  </a:cubicBezTo>
                  <a:cubicBezTo>
                    <a:pt x="955" y="4903"/>
                    <a:pt x="1200" y="5889"/>
                    <a:pt x="1444" y="6876"/>
                  </a:cubicBezTo>
                  <a:cubicBezTo>
                    <a:pt x="1566" y="7373"/>
                    <a:pt x="1688" y="7871"/>
                    <a:pt x="1810" y="8368"/>
                  </a:cubicBezTo>
                  <a:cubicBezTo>
                    <a:pt x="1924" y="8825"/>
                    <a:pt x="2028" y="9287"/>
                    <a:pt x="2154" y="9739"/>
                  </a:cubicBezTo>
                  <a:cubicBezTo>
                    <a:pt x="2254" y="10097"/>
                    <a:pt x="2385" y="10463"/>
                    <a:pt x="2607" y="10771"/>
                  </a:cubicBezTo>
                  <a:cubicBezTo>
                    <a:pt x="2824" y="11074"/>
                    <a:pt x="3136" y="11291"/>
                    <a:pt x="3502" y="11368"/>
                  </a:cubicBezTo>
                  <a:cubicBezTo>
                    <a:pt x="3628" y="11394"/>
                    <a:pt x="3755" y="11405"/>
                    <a:pt x="3882" y="11405"/>
                  </a:cubicBezTo>
                  <a:cubicBezTo>
                    <a:pt x="4153" y="11405"/>
                    <a:pt x="4425" y="11354"/>
                    <a:pt x="4683" y="11286"/>
                  </a:cubicBezTo>
                  <a:cubicBezTo>
                    <a:pt x="4850" y="11241"/>
                    <a:pt x="5050" y="11191"/>
                    <a:pt x="5113" y="11006"/>
                  </a:cubicBezTo>
                  <a:cubicBezTo>
                    <a:pt x="5163" y="10857"/>
                    <a:pt x="5108" y="10685"/>
                    <a:pt x="5009" y="10567"/>
                  </a:cubicBezTo>
                  <a:cubicBezTo>
                    <a:pt x="4887" y="10413"/>
                    <a:pt x="4688" y="10341"/>
                    <a:pt x="4516" y="10264"/>
                  </a:cubicBezTo>
                  <a:cubicBezTo>
                    <a:pt x="4344" y="10183"/>
                    <a:pt x="4190" y="10078"/>
                    <a:pt x="4063" y="9943"/>
                  </a:cubicBezTo>
                  <a:cubicBezTo>
                    <a:pt x="3805" y="9667"/>
                    <a:pt x="3665" y="9309"/>
                    <a:pt x="3570" y="8952"/>
                  </a:cubicBezTo>
                  <a:cubicBezTo>
                    <a:pt x="3462" y="8554"/>
                    <a:pt x="3403" y="8142"/>
                    <a:pt x="3335" y="7740"/>
                  </a:cubicBezTo>
                  <a:cubicBezTo>
                    <a:pt x="3245" y="7242"/>
                    <a:pt x="3150" y="6749"/>
                    <a:pt x="3045" y="6256"/>
                  </a:cubicBezTo>
                  <a:cubicBezTo>
                    <a:pt x="2833" y="5265"/>
                    <a:pt x="2589" y="4283"/>
                    <a:pt x="2308" y="3311"/>
                  </a:cubicBezTo>
                  <a:cubicBezTo>
                    <a:pt x="2172" y="2827"/>
                    <a:pt x="2023" y="2343"/>
                    <a:pt x="1865" y="1863"/>
                  </a:cubicBezTo>
                  <a:cubicBezTo>
                    <a:pt x="1788" y="1624"/>
                    <a:pt x="1706" y="1388"/>
                    <a:pt x="1625" y="1149"/>
                  </a:cubicBezTo>
                  <a:cubicBezTo>
                    <a:pt x="1566" y="968"/>
                    <a:pt x="1503" y="791"/>
                    <a:pt x="1417" y="619"/>
                  </a:cubicBezTo>
                  <a:cubicBezTo>
                    <a:pt x="1277" y="334"/>
                    <a:pt x="1055" y="45"/>
                    <a:pt x="716" y="4"/>
                  </a:cubicBezTo>
                  <a:cubicBezTo>
                    <a:pt x="692" y="1"/>
                    <a:pt x="669" y="0"/>
                    <a:pt x="646" y="0"/>
                  </a:cubicBezTo>
                  <a:close/>
                </a:path>
              </a:pathLst>
            </a:custGeom>
            <a:solidFill>
              <a:srgbClr val="FFFFFF">
                <a:alpha val="19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52"/>
            <p:cNvSpPr/>
            <p:nvPr/>
          </p:nvSpPr>
          <p:spPr>
            <a:xfrm>
              <a:off x="4996350" y="2347025"/>
              <a:ext cx="158350" cy="108925"/>
            </a:xfrm>
            <a:custGeom>
              <a:avLst/>
              <a:gdLst/>
              <a:ahLst/>
              <a:cxnLst/>
              <a:rect l="l" t="t" r="r" b="b"/>
              <a:pathLst>
                <a:path w="6334" h="4357" extrusionOk="0">
                  <a:moveTo>
                    <a:pt x="5252" y="1"/>
                  </a:moveTo>
                  <a:cubicBezTo>
                    <a:pt x="5214" y="1"/>
                    <a:pt x="5174" y="5"/>
                    <a:pt x="5135" y="14"/>
                  </a:cubicBezTo>
                  <a:lnTo>
                    <a:pt x="444" y="1104"/>
                  </a:lnTo>
                  <a:cubicBezTo>
                    <a:pt x="173" y="1168"/>
                    <a:pt x="1" y="1439"/>
                    <a:pt x="64" y="1715"/>
                  </a:cubicBezTo>
                  <a:lnTo>
                    <a:pt x="584" y="3963"/>
                  </a:lnTo>
                  <a:cubicBezTo>
                    <a:pt x="639" y="4197"/>
                    <a:pt x="850" y="4356"/>
                    <a:pt x="1084" y="4356"/>
                  </a:cubicBezTo>
                  <a:cubicBezTo>
                    <a:pt x="1122" y="4356"/>
                    <a:pt x="1161" y="4352"/>
                    <a:pt x="1199" y="4343"/>
                  </a:cubicBezTo>
                  <a:lnTo>
                    <a:pt x="5886" y="3253"/>
                  </a:lnTo>
                  <a:cubicBezTo>
                    <a:pt x="6162" y="3190"/>
                    <a:pt x="6334" y="2914"/>
                    <a:pt x="6271" y="2642"/>
                  </a:cubicBezTo>
                  <a:lnTo>
                    <a:pt x="5750" y="394"/>
                  </a:lnTo>
                  <a:cubicBezTo>
                    <a:pt x="5692" y="157"/>
                    <a:pt x="5484" y="1"/>
                    <a:pt x="5252" y="1"/>
                  </a:cubicBezTo>
                  <a:close/>
                </a:path>
              </a:pathLst>
            </a:custGeom>
            <a:solidFill>
              <a:srgbClr val="FA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52"/>
            <p:cNvSpPr/>
            <p:nvPr/>
          </p:nvSpPr>
          <p:spPr>
            <a:xfrm>
              <a:off x="5098475" y="2370325"/>
              <a:ext cx="18700" cy="38700"/>
            </a:xfrm>
            <a:custGeom>
              <a:avLst/>
              <a:gdLst/>
              <a:ahLst/>
              <a:cxnLst/>
              <a:rect l="l" t="t" r="r" b="b"/>
              <a:pathLst>
                <a:path w="748" h="1548" extrusionOk="0">
                  <a:moveTo>
                    <a:pt x="412" y="0"/>
                  </a:moveTo>
                  <a:lnTo>
                    <a:pt x="1" y="95"/>
                  </a:lnTo>
                  <a:lnTo>
                    <a:pt x="340" y="1547"/>
                  </a:lnTo>
                  <a:lnTo>
                    <a:pt x="747" y="1448"/>
                  </a:lnTo>
                  <a:lnTo>
                    <a:pt x="412" y="0"/>
                  </a:lnTo>
                  <a:close/>
                </a:path>
              </a:pathLst>
            </a:custGeom>
            <a:solidFill>
              <a:srgbClr val="FF69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52"/>
            <p:cNvSpPr/>
            <p:nvPr/>
          </p:nvSpPr>
          <p:spPr>
            <a:xfrm>
              <a:off x="5088525" y="2380275"/>
              <a:ext cx="38600" cy="18800"/>
            </a:xfrm>
            <a:custGeom>
              <a:avLst/>
              <a:gdLst/>
              <a:ahLst/>
              <a:cxnLst/>
              <a:rect l="l" t="t" r="r" b="b"/>
              <a:pathLst>
                <a:path w="1544" h="752" extrusionOk="0">
                  <a:moveTo>
                    <a:pt x="1448" y="0"/>
                  </a:moveTo>
                  <a:lnTo>
                    <a:pt x="1" y="340"/>
                  </a:lnTo>
                  <a:lnTo>
                    <a:pt x="96" y="751"/>
                  </a:lnTo>
                  <a:lnTo>
                    <a:pt x="1543" y="412"/>
                  </a:lnTo>
                  <a:lnTo>
                    <a:pt x="1448" y="0"/>
                  </a:lnTo>
                  <a:close/>
                </a:path>
              </a:pathLst>
            </a:custGeom>
            <a:solidFill>
              <a:srgbClr val="FF69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52"/>
            <p:cNvSpPr/>
            <p:nvPr/>
          </p:nvSpPr>
          <p:spPr>
            <a:xfrm>
              <a:off x="5021825" y="2415950"/>
              <a:ext cx="65775" cy="17875"/>
            </a:xfrm>
            <a:custGeom>
              <a:avLst/>
              <a:gdLst/>
              <a:ahLst/>
              <a:cxnLst/>
              <a:rect l="l" t="t" r="r" b="b"/>
              <a:pathLst>
                <a:path w="2631" h="715" extrusionOk="0">
                  <a:moveTo>
                    <a:pt x="2520" y="1"/>
                  </a:moveTo>
                  <a:cubicBezTo>
                    <a:pt x="2514" y="1"/>
                    <a:pt x="2508" y="1"/>
                    <a:pt x="2501" y="3"/>
                  </a:cubicBezTo>
                  <a:lnTo>
                    <a:pt x="94" y="564"/>
                  </a:lnTo>
                  <a:cubicBezTo>
                    <a:pt x="1" y="585"/>
                    <a:pt x="35" y="715"/>
                    <a:pt x="119" y="715"/>
                  </a:cubicBezTo>
                  <a:cubicBezTo>
                    <a:pt x="124" y="715"/>
                    <a:pt x="130" y="714"/>
                    <a:pt x="135" y="713"/>
                  </a:cubicBezTo>
                  <a:lnTo>
                    <a:pt x="2542" y="152"/>
                  </a:lnTo>
                  <a:cubicBezTo>
                    <a:pt x="2630" y="131"/>
                    <a:pt x="2601" y="1"/>
                    <a:pt x="2520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52"/>
            <p:cNvSpPr/>
            <p:nvPr/>
          </p:nvSpPr>
          <p:spPr>
            <a:xfrm>
              <a:off x="5018800" y="2402725"/>
              <a:ext cx="65750" cy="17775"/>
            </a:xfrm>
            <a:custGeom>
              <a:avLst/>
              <a:gdLst/>
              <a:ahLst/>
              <a:cxnLst/>
              <a:rect l="l" t="t" r="r" b="b"/>
              <a:pathLst>
                <a:path w="2630" h="711" extrusionOk="0">
                  <a:moveTo>
                    <a:pt x="2515" y="0"/>
                  </a:moveTo>
                  <a:cubicBezTo>
                    <a:pt x="2509" y="0"/>
                    <a:pt x="2502" y="1"/>
                    <a:pt x="2495" y="3"/>
                  </a:cubicBezTo>
                  <a:lnTo>
                    <a:pt x="89" y="559"/>
                  </a:lnTo>
                  <a:cubicBezTo>
                    <a:pt x="0" y="580"/>
                    <a:pt x="33" y="711"/>
                    <a:pt x="115" y="711"/>
                  </a:cubicBezTo>
                  <a:cubicBezTo>
                    <a:pt x="121" y="711"/>
                    <a:pt x="127" y="710"/>
                    <a:pt x="134" y="708"/>
                  </a:cubicBezTo>
                  <a:lnTo>
                    <a:pt x="2541" y="152"/>
                  </a:lnTo>
                  <a:cubicBezTo>
                    <a:pt x="2629" y="131"/>
                    <a:pt x="2600" y="0"/>
                    <a:pt x="2515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52"/>
            <p:cNvSpPr/>
            <p:nvPr/>
          </p:nvSpPr>
          <p:spPr>
            <a:xfrm>
              <a:off x="5015725" y="2389375"/>
              <a:ext cx="65750" cy="17875"/>
            </a:xfrm>
            <a:custGeom>
              <a:avLst/>
              <a:gdLst/>
              <a:ahLst/>
              <a:cxnLst/>
              <a:rect l="l" t="t" r="r" b="b"/>
              <a:pathLst>
                <a:path w="2630" h="715" extrusionOk="0">
                  <a:moveTo>
                    <a:pt x="2516" y="1"/>
                  </a:moveTo>
                  <a:cubicBezTo>
                    <a:pt x="2509" y="1"/>
                    <a:pt x="2503" y="1"/>
                    <a:pt x="2496" y="3"/>
                  </a:cubicBezTo>
                  <a:lnTo>
                    <a:pt x="90" y="564"/>
                  </a:lnTo>
                  <a:cubicBezTo>
                    <a:pt x="0" y="585"/>
                    <a:pt x="31" y="715"/>
                    <a:pt x="118" y="715"/>
                  </a:cubicBezTo>
                  <a:cubicBezTo>
                    <a:pt x="123" y="715"/>
                    <a:pt x="129" y="714"/>
                    <a:pt x="135" y="713"/>
                  </a:cubicBezTo>
                  <a:lnTo>
                    <a:pt x="2542" y="152"/>
                  </a:lnTo>
                  <a:cubicBezTo>
                    <a:pt x="2630" y="131"/>
                    <a:pt x="2597" y="1"/>
                    <a:pt x="2516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52"/>
            <p:cNvSpPr/>
            <p:nvPr/>
          </p:nvSpPr>
          <p:spPr>
            <a:xfrm>
              <a:off x="5012700" y="2376150"/>
              <a:ext cx="65725" cy="17775"/>
            </a:xfrm>
            <a:custGeom>
              <a:avLst/>
              <a:gdLst/>
              <a:ahLst/>
              <a:cxnLst/>
              <a:rect l="l" t="t" r="r" b="b"/>
              <a:pathLst>
                <a:path w="2629" h="711" extrusionOk="0">
                  <a:moveTo>
                    <a:pt x="2514" y="0"/>
                  </a:moveTo>
                  <a:cubicBezTo>
                    <a:pt x="2508" y="0"/>
                    <a:pt x="2502" y="1"/>
                    <a:pt x="2495" y="3"/>
                  </a:cubicBezTo>
                  <a:lnTo>
                    <a:pt x="89" y="559"/>
                  </a:lnTo>
                  <a:cubicBezTo>
                    <a:pt x="0" y="580"/>
                    <a:pt x="29" y="711"/>
                    <a:pt x="110" y="711"/>
                  </a:cubicBezTo>
                  <a:cubicBezTo>
                    <a:pt x="116" y="711"/>
                    <a:pt x="123" y="710"/>
                    <a:pt x="129" y="708"/>
                  </a:cubicBezTo>
                  <a:lnTo>
                    <a:pt x="2536" y="152"/>
                  </a:lnTo>
                  <a:cubicBezTo>
                    <a:pt x="2628" y="131"/>
                    <a:pt x="2596" y="0"/>
                    <a:pt x="2514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52"/>
            <p:cNvSpPr/>
            <p:nvPr/>
          </p:nvSpPr>
          <p:spPr>
            <a:xfrm>
              <a:off x="5151750" y="2583400"/>
              <a:ext cx="25700" cy="26250"/>
            </a:xfrm>
            <a:custGeom>
              <a:avLst/>
              <a:gdLst/>
              <a:ahLst/>
              <a:cxnLst/>
              <a:rect l="l" t="t" r="r" b="b"/>
              <a:pathLst>
                <a:path w="1028" h="1050" extrusionOk="0">
                  <a:moveTo>
                    <a:pt x="905" y="0"/>
                  </a:moveTo>
                  <a:lnTo>
                    <a:pt x="0" y="353"/>
                  </a:lnTo>
                  <a:lnTo>
                    <a:pt x="448" y="1050"/>
                  </a:lnTo>
                  <a:lnTo>
                    <a:pt x="1027" y="823"/>
                  </a:lnTo>
                  <a:lnTo>
                    <a:pt x="905" y="0"/>
                  </a:lnTo>
                  <a:close/>
                </a:path>
              </a:pathLst>
            </a:custGeom>
            <a:solidFill>
              <a:srgbClr val="FFFF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52"/>
            <p:cNvSpPr/>
            <p:nvPr/>
          </p:nvSpPr>
          <p:spPr>
            <a:xfrm>
              <a:off x="5148925" y="2572750"/>
              <a:ext cx="23775" cy="28975"/>
            </a:xfrm>
            <a:custGeom>
              <a:avLst/>
              <a:gdLst/>
              <a:ahLst/>
              <a:cxnLst/>
              <a:rect l="l" t="t" r="r" b="b"/>
              <a:pathLst>
                <a:path w="951" h="1159" extrusionOk="0">
                  <a:moveTo>
                    <a:pt x="656" y="1"/>
                  </a:moveTo>
                  <a:lnTo>
                    <a:pt x="0" y="313"/>
                  </a:lnTo>
                  <a:lnTo>
                    <a:pt x="557" y="1159"/>
                  </a:lnTo>
                  <a:lnTo>
                    <a:pt x="950" y="1091"/>
                  </a:lnTo>
                  <a:lnTo>
                    <a:pt x="656" y="1"/>
                  </a:lnTo>
                  <a:close/>
                </a:path>
              </a:pathLst>
            </a:custGeom>
            <a:solidFill>
              <a:srgbClr val="FF69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29" name="Google Shape;1129;p52"/>
          <p:cNvSpPr/>
          <p:nvPr/>
        </p:nvSpPr>
        <p:spPr>
          <a:xfrm rot="-3842126">
            <a:off x="-387295" y="3176854"/>
            <a:ext cx="2894407" cy="1976878"/>
          </a:xfrm>
          <a:custGeom>
            <a:avLst/>
            <a:gdLst/>
            <a:ahLst/>
            <a:cxnLst/>
            <a:rect l="l" t="t" r="r" b="b"/>
            <a:pathLst>
              <a:path w="70656" h="48258" extrusionOk="0">
                <a:moveTo>
                  <a:pt x="50268" y="1"/>
                </a:moveTo>
                <a:cubicBezTo>
                  <a:pt x="49246" y="808"/>
                  <a:pt x="48373" y="1698"/>
                  <a:pt x="47680" y="2654"/>
                </a:cubicBezTo>
                <a:cubicBezTo>
                  <a:pt x="47005" y="3610"/>
                  <a:pt x="46527" y="4665"/>
                  <a:pt x="46197" y="5736"/>
                </a:cubicBezTo>
                <a:cubicBezTo>
                  <a:pt x="45554" y="7895"/>
                  <a:pt x="45620" y="10186"/>
                  <a:pt x="46395" y="12526"/>
                </a:cubicBezTo>
                <a:cubicBezTo>
                  <a:pt x="46395" y="12526"/>
                  <a:pt x="45736" y="12905"/>
                  <a:pt x="44763" y="13466"/>
                </a:cubicBezTo>
                <a:cubicBezTo>
                  <a:pt x="43807" y="14076"/>
                  <a:pt x="42538" y="14867"/>
                  <a:pt x="41253" y="15674"/>
                </a:cubicBezTo>
                <a:cubicBezTo>
                  <a:pt x="38682" y="17240"/>
                  <a:pt x="36210" y="18954"/>
                  <a:pt x="36210" y="18954"/>
                </a:cubicBezTo>
                <a:cubicBezTo>
                  <a:pt x="36984" y="18080"/>
                  <a:pt x="37627" y="17141"/>
                  <a:pt x="38105" y="16169"/>
                </a:cubicBezTo>
                <a:cubicBezTo>
                  <a:pt x="38616" y="15213"/>
                  <a:pt x="38978" y="14207"/>
                  <a:pt x="39193" y="13169"/>
                </a:cubicBezTo>
                <a:cubicBezTo>
                  <a:pt x="39621" y="11076"/>
                  <a:pt x="39456" y="8835"/>
                  <a:pt x="38649" y="6577"/>
                </a:cubicBezTo>
                <a:cubicBezTo>
                  <a:pt x="36770" y="8357"/>
                  <a:pt x="35534" y="10367"/>
                  <a:pt x="35039" y="12543"/>
                </a:cubicBezTo>
                <a:cubicBezTo>
                  <a:pt x="34545" y="14735"/>
                  <a:pt x="34759" y="17026"/>
                  <a:pt x="35682" y="19316"/>
                </a:cubicBezTo>
                <a:cubicBezTo>
                  <a:pt x="35682" y="19316"/>
                  <a:pt x="35056" y="19745"/>
                  <a:pt x="34116" y="20371"/>
                </a:cubicBezTo>
                <a:cubicBezTo>
                  <a:pt x="33177" y="20981"/>
                  <a:pt x="31957" y="21871"/>
                  <a:pt x="30721" y="22745"/>
                </a:cubicBezTo>
                <a:cubicBezTo>
                  <a:pt x="29502" y="23618"/>
                  <a:pt x="28282" y="24508"/>
                  <a:pt x="27359" y="25167"/>
                </a:cubicBezTo>
                <a:cubicBezTo>
                  <a:pt x="26453" y="25843"/>
                  <a:pt x="25859" y="26288"/>
                  <a:pt x="25859" y="26288"/>
                </a:cubicBezTo>
                <a:cubicBezTo>
                  <a:pt x="28777" y="22646"/>
                  <a:pt x="29469" y="18245"/>
                  <a:pt x="27606" y="13812"/>
                </a:cubicBezTo>
                <a:lnTo>
                  <a:pt x="27606" y="13812"/>
                </a:lnTo>
                <a:cubicBezTo>
                  <a:pt x="25843" y="15691"/>
                  <a:pt x="24755" y="17784"/>
                  <a:pt x="24360" y="19959"/>
                </a:cubicBezTo>
                <a:cubicBezTo>
                  <a:pt x="23981" y="22135"/>
                  <a:pt x="24327" y="24442"/>
                  <a:pt x="25348" y="26684"/>
                </a:cubicBezTo>
                <a:cubicBezTo>
                  <a:pt x="25348" y="26684"/>
                  <a:pt x="24739" y="27128"/>
                  <a:pt x="23849" y="27804"/>
                </a:cubicBezTo>
                <a:cubicBezTo>
                  <a:pt x="22926" y="28480"/>
                  <a:pt x="21739" y="29403"/>
                  <a:pt x="20569" y="30342"/>
                </a:cubicBezTo>
                <a:cubicBezTo>
                  <a:pt x="19382" y="31265"/>
                  <a:pt x="18196" y="32205"/>
                  <a:pt x="17306" y="32913"/>
                </a:cubicBezTo>
                <a:cubicBezTo>
                  <a:pt x="16432" y="33622"/>
                  <a:pt x="15855" y="34100"/>
                  <a:pt x="15855" y="34100"/>
                </a:cubicBezTo>
                <a:cubicBezTo>
                  <a:pt x="18624" y="30342"/>
                  <a:pt x="19086" y="25892"/>
                  <a:pt x="17025" y="21574"/>
                </a:cubicBezTo>
                <a:lnTo>
                  <a:pt x="17025" y="21574"/>
                </a:lnTo>
                <a:cubicBezTo>
                  <a:pt x="13680" y="25431"/>
                  <a:pt x="13103" y="30112"/>
                  <a:pt x="15361" y="34512"/>
                </a:cubicBezTo>
                <a:cubicBezTo>
                  <a:pt x="15361" y="34512"/>
                  <a:pt x="14372" y="35320"/>
                  <a:pt x="12889" y="36539"/>
                </a:cubicBezTo>
                <a:cubicBezTo>
                  <a:pt x="11438" y="37792"/>
                  <a:pt x="9461" y="39423"/>
                  <a:pt x="7549" y="41121"/>
                </a:cubicBezTo>
                <a:cubicBezTo>
                  <a:pt x="5621" y="42802"/>
                  <a:pt x="3725" y="44532"/>
                  <a:pt x="2324" y="45834"/>
                </a:cubicBezTo>
                <a:cubicBezTo>
                  <a:pt x="907" y="47136"/>
                  <a:pt x="0" y="48026"/>
                  <a:pt x="0" y="48026"/>
                </a:cubicBezTo>
                <a:lnTo>
                  <a:pt x="215" y="48257"/>
                </a:lnTo>
                <a:cubicBezTo>
                  <a:pt x="215" y="48257"/>
                  <a:pt x="2819" y="45752"/>
                  <a:pt x="5522" y="43346"/>
                </a:cubicBezTo>
                <a:cubicBezTo>
                  <a:pt x="6857" y="42126"/>
                  <a:pt x="8225" y="40956"/>
                  <a:pt x="9246" y="40050"/>
                </a:cubicBezTo>
                <a:cubicBezTo>
                  <a:pt x="10268" y="39176"/>
                  <a:pt x="10960" y="38583"/>
                  <a:pt x="10960" y="38583"/>
                </a:cubicBezTo>
                <a:cubicBezTo>
                  <a:pt x="12922" y="40083"/>
                  <a:pt x="15048" y="40923"/>
                  <a:pt x="17207" y="41121"/>
                </a:cubicBezTo>
                <a:cubicBezTo>
                  <a:pt x="17561" y="41156"/>
                  <a:pt x="17916" y="41173"/>
                  <a:pt x="18272" y="41173"/>
                </a:cubicBezTo>
                <a:cubicBezTo>
                  <a:pt x="20100" y="41173"/>
                  <a:pt x="21940" y="40713"/>
                  <a:pt x="23733" y="39802"/>
                </a:cubicBezTo>
                <a:cubicBezTo>
                  <a:pt x="21514" y="37935"/>
                  <a:pt x="19002" y="36979"/>
                  <a:pt x="16427" y="36979"/>
                </a:cubicBezTo>
                <a:cubicBezTo>
                  <a:pt x="14775" y="36979"/>
                  <a:pt x="13097" y="37372"/>
                  <a:pt x="11455" y="38171"/>
                </a:cubicBezTo>
                <a:cubicBezTo>
                  <a:pt x="11455" y="38171"/>
                  <a:pt x="13729" y="36226"/>
                  <a:pt x="16070" y="34331"/>
                </a:cubicBezTo>
                <a:cubicBezTo>
                  <a:pt x="17223" y="33358"/>
                  <a:pt x="18410" y="32435"/>
                  <a:pt x="19300" y="31727"/>
                </a:cubicBezTo>
                <a:cubicBezTo>
                  <a:pt x="20190" y="31035"/>
                  <a:pt x="20783" y="30573"/>
                  <a:pt x="20783" y="30573"/>
                </a:cubicBezTo>
                <a:cubicBezTo>
                  <a:pt x="23112" y="32495"/>
                  <a:pt x="25742" y="33469"/>
                  <a:pt x="28437" y="33469"/>
                </a:cubicBezTo>
                <a:cubicBezTo>
                  <a:pt x="30109" y="33469"/>
                  <a:pt x="31807" y="33094"/>
                  <a:pt x="33474" y="32337"/>
                </a:cubicBezTo>
                <a:cubicBezTo>
                  <a:pt x="31213" y="30256"/>
                  <a:pt x="28590" y="29188"/>
                  <a:pt x="25861" y="29188"/>
                </a:cubicBezTo>
                <a:cubicBezTo>
                  <a:pt x="24351" y="29188"/>
                  <a:pt x="22809" y="29514"/>
                  <a:pt x="21278" y="30177"/>
                </a:cubicBezTo>
                <a:cubicBezTo>
                  <a:pt x="21278" y="30177"/>
                  <a:pt x="21871" y="29716"/>
                  <a:pt x="22761" y="29024"/>
                </a:cubicBezTo>
                <a:cubicBezTo>
                  <a:pt x="23667" y="28332"/>
                  <a:pt x="24870" y="27442"/>
                  <a:pt x="26057" y="26535"/>
                </a:cubicBezTo>
                <a:cubicBezTo>
                  <a:pt x="27260" y="25612"/>
                  <a:pt x="28480" y="24739"/>
                  <a:pt x="29403" y="24080"/>
                </a:cubicBezTo>
                <a:cubicBezTo>
                  <a:pt x="30326" y="23420"/>
                  <a:pt x="30936" y="22992"/>
                  <a:pt x="30936" y="22992"/>
                </a:cubicBezTo>
                <a:cubicBezTo>
                  <a:pt x="32748" y="24656"/>
                  <a:pt x="34792" y="25662"/>
                  <a:pt x="36918" y="26057"/>
                </a:cubicBezTo>
                <a:cubicBezTo>
                  <a:pt x="37626" y="26199"/>
                  <a:pt x="38344" y="26270"/>
                  <a:pt x="39066" y="26270"/>
                </a:cubicBezTo>
                <a:cubicBezTo>
                  <a:pt x="40530" y="26270"/>
                  <a:pt x="42016" y="25977"/>
                  <a:pt x="43494" y="25382"/>
                </a:cubicBezTo>
                <a:cubicBezTo>
                  <a:pt x="41830" y="23684"/>
                  <a:pt x="39934" y="22580"/>
                  <a:pt x="37874" y="22102"/>
                </a:cubicBezTo>
                <a:cubicBezTo>
                  <a:pt x="37099" y="21927"/>
                  <a:pt x="36300" y="21835"/>
                  <a:pt x="35487" y="21835"/>
                </a:cubicBezTo>
                <a:cubicBezTo>
                  <a:pt x="34159" y="21835"/>
                  <a:pt x="32797" y="22081"/>
                  <a:pt x="31446" y="22613"/>
                </a:cubicBezTo>
                <a:cubicBezTo>
                  <a:pt x="31446" y="22613"/>
                  <a:pt x="32056" y="22184"/>
                  <a:pt x="32979" y="21525"/>
                </a:cubicBezTo>
                <a:cubicBezTo>
                  <a:pt x="33919" y="20882"/>
                  <a:pt x="35155" y="20042"/>
                  <a:pt x="36407" y="19201"/>
                </a:cubicBezTo>
                <a:cubicBezTo>
                  <a:pt x="38879" y="17487"/>
                  <a:pt x="41451" y="15921"/>
                  <a:pt x="41451" y="15921"/>
                </a:cubicBezTo>
                <a:cubicBezTo>
                  <a:pt x="43181" y="17685"/>
                  <a:pt x="45159" y="18822"/>
                  <a:pt x="47252" y="19333"/>
                </a:cubicBezTo>
                <a:cubicBezTo>
                  <a:pt x="48185" y="19555"/>
                  <a:pt x="49155" y="19678"/>
                  <a:pt x="50143" y="19678"/>
                </a:cubicBezTo>
                <a:cubicBezTo>
                  <a:pt x="51352" y="19678"/>
                  <a:pt x="52587" y="19494"/>
                  <a:pt x="53811" y="19086"/>
                </a:cubicBezTo>
                <a:cubicBezTo>
                  <a:pt x="52262" y="17289"/>
                  <a:pt x="50433" y="16053"/>
                  <a:pt x="48422" y="15443"/>
                </a:cubicBezTo>
                <a:cubicBezTo>
                  <a:pt x="47482" y="15146"/>
                  <a:pt x="46511" y="15000"/>
                  <a:pt x="45518" y="15000"/>
                </a:cubicBezTo>
                <a:cubicBezTo>
                  <a:pt x="44368" y="15000"/>
                  <a:pt x="43188" y="15195"/>
                  <a:pt x="41994" y="15575"/>
                </a:cubicBezTo>
                <a:cubicBezTo>
                  <a:pt x="41994" y="15575"/>
                  <a:pt x="42621" y="15180"/>
                  <a:pt x="43577" y="14586"/>
                </a:cubicBezTo>
                <a:cubicBezTo>
                  <a:pt x="44532" y="13960"/>
                  <a:pt x="45818" y="13202"/>
                  <a:pt x="47137" y="12460"/>
                </a:cubicBezTo>
                <a:cubicBezTo>
                  <a:pt x="48439" y="11702"/>
                  <a:pt x="49741" y="10961"/>
                  <a:pt x="50713" y="10384"/>
                </a:cubicBezTo>
                <a:cubicBezTo>
                  <a:pt x="51191" y="10104"/>
                  <a:pt x="51619" y="9889"/>
                  <a:pt x="51900" y="9741"/>
                </a:cubicBezTo>
                <a:cubicBezTo>
                  <a:pt x="52196" y="9576"/>
                  <a:pt x="52361" y="9494"/>
                  <a:pt x="52361" y="9494"/>
                </a:cubicBezTo>
                <a:cubicBezTo>
                  <a:pt x="53976" y="11373"/>
                  <a:pt x="55872" y="12658"/>
                  <a:pt x="57915" y="13350"/>
                </a:cubicBezTo>
                <a:cubicBezTo>
                  <a:pt x="58921" y="13680"/>
                  <a:pt x="59975" y="13878"/>
                  <a:pt x="61063" y="13894"/>
                </a:cubicBezTo>
                <a:cubicBezTo>
                  <a:pt x="61323" y="13910"/>
                  <a:pt x="61585" y="13918"/>
                  <a:pt x="61847" y="13918"/>
                </a:cubicBezTo>
                <a:cubicBezTo>
                  <a:pt x="62681" y="13918"/>
                  <a:pt x="63527" y="13835"/>
                  <a:pt x="64392" y="13647"/>
                </a:cubicBezTo>
                <a:cubicBezTo>
                  <a:pt x="63008" y="11702"/>
                  <a:pt x="61294" y="10318"/>
                  <a:pt x="59333" y="9510"/>
                </a:cubicBezTo>
                <a:cubicBezTo>
                  <a:pt x="58202" y="9079"/>
                  <a:pt x="56994" y="8865"/>
                  <a:pt x="55733" y="8865"/>
                </a:cubicBezTo>
                <a:cubicBezTo>
                  <a:pt x="54825" y="8865"/>
                  <a:pt x="53890" y="8976"/>
                  <a:pt x="52938" y="9197"/>
                </a:cubicBezTo>
                <a:cubicBezTo>
                  <a:pt x="52938" y="9197"/>
                  <a:pt x="54421" y="8423"/>
                  <a:pt x="55904" y="7648"/>
                </a:cubicBezTo>
                <a:cubicBezTo>
                  <a:pt x="56646" y="7269"/>
                  <a:pt x="57388" y="6873"/>
                  <a:pt x="57948" y="6610"/>
                </a:cubicBezTo>
                <a:cubicBezTo>
                  <a:pt x="58525" y="6346"/>
                  <a:pt x="58904" y="6165"/>
                  <a:pt x="58904" y="6165"/>
                </a:cubicBezTo>
                <a:cubicBezTo>
                  <a:pt x="59518" y="6248"/>
                  <a:pt x="60115" y="6288"/>
                  <a:pt x="60696" y="6288"/>
                </a:cubicBezTo>
                <a:cubicBezTo>
                  <a:pt x="62425" y="6288"/>
                  <a:pt x="64012" y="5932"/>
                  <a:pt x="65480" y="5291"/>
                </a:cubicBezTo>
                <a:cubicBezTo>
                  <a:pt x="67458" y="4500"/>
                  <a:pt x="69188" y="3099"/>
                  <a:pt x="70655" y="1072"/>
                </a:cubicBezTo>
                <a:cubicBezTo>
                  <a:pt x="69736" y="866"/>
                  <a:pt x="68822" y="766"/>
                  <a:pt x="67925" y="766"/>
                </a:cubicBezTo>
                <a:cubicBezTo>
                  <a:pt x="66523" y="766"/>
                  <a:pt x="65165" y="1011"/>
                  <a:pt x="63898" y="1484"/>
                </a:cubicBezTo>
                <a:cubicBezTo>
                  <a:pt x="61838" y="2308"/>
                  <a:pt x="60091" y="3874"/>
                  <a:pt x="58772" y="5884"/>
                </a:cubicBezTo>
                <a:cubicBezTo>
                  <a:pt x="58772" y="5884"/>
                  <a:pt x="58574" y="5967"/>
                  <a:pt x="58245" y="6115"/>
                </a:cubicBezTo>
                <a:cubicBezTo>
                  <a:pt x="57915" y="6280"/>
                  <a:pt x="57437" y="6494"/>
                  <a:pt x="56877" y="6791"/>
                </a:cubicBezTo>
                <a:cubicBezTo>
                  <a:pt x="55773" y="7368"/>
                  <a:pt x="54273" y="8142"/>
                  <a:pt x="52790" y="8917"/>
                </a:cubicBezTo>
                <a:cubicBezTo>
                  <a:pt x="51290" y="9675"/>
                  <a:pt x="49856" y="10532"/>
                  <a:pt x="48768" y="11158"/>
                </a:cubicBezTo>
                <a:cubicBezTo>
                  <a:pt x="47680" y="11785"/>
                  <a:pt x="46955" y="12197"/>
                  <a:pt x="46955" y="12197"/>
                </a:cubicBezTo>
                <a:cubicBezTo>
                  <a:pt x="48620" y="10582"/>
                  <a:pt x="49708" y="8620"/>
                  <a:pt x="50301" y="6593"/>
                </a:cubicBezTo>
                <a:cubicBezTo>
                  <a:pt x="50878" y="4549"/>
                  <a:pt x="50894" y="2308"/>
                  <a:pt x="50268" y="1"/>
                </a:cubicBezTo>
                <a:close/>
              </a:path>
            </a:pathLst>
          </a:custGeom>
          <a:solidFill>
            <a:srgbClr val="EBE9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0" name="Google Shape;1130;p52"/>
          <p:cNvSpPr/>
          <p:nvPr/>
        </p:nvSpPr>
        <p:spPr>
          <a:xfrm>
            <a:off x="5929813" y="194928"/>
            <a:ext cx="258350" cy="257525"/>
          </a:xfrm>
          <a:custGeom>
            <a:avLst/>
            <a:gdLst/>
            <a:ahLst/>
            <a:cxnLst/>
            <a:rect l="l" t="t" r="r" b="b"/>
            <a:pathLst>
              <a:path w="10334" h="10301" extrusionOk="0">
                <a:moveTo>
                  <a:pt x="5330" y="1"/>
                </a:moveTo>
                <a:cubicBezTo>
                  <a:pt x="5030" y="1"/>
                  <a:pt x="4724" y="19"/>
                  <a:pt x="4417" y="47"/>
                </a:cubicBezTo>
                <a:cubicBezTo>
                  <a:pt x="4087" y="80"/>
                  <a:pt x="3840" y="476"/>
                  <a:pt x="3807" y="970"/>
                </a:cubicBezTo>
                <a:cubicBezTo>
                  <a:pt x="3774" y="1893"/>
                  <a:pt x="3758" y="2816"/>
                  <a:pt x="3741" y="3723"/>
                </a:cubicBezTo>
                <a:cubicBezTo>
                  <a:pt x="2818" y="3739"/>
                  <a:pt x="1895" y="3756"/>
                  <a:pt x="989" y="3805"/>
                </a:cubicBezTo>
                <a:cubicBezTo>
                  <a:pt x="511" y="3821"/>
                  <a:pt x="115" y="4069"/>
                  <a:pt x="66" y="4382"/>
                </a:cubicBezTo>
                <a:cubicBezTo>
                  <a:pt x="17" y="4926"/>
                  <a:pt x="0" y="5453"/>
                  <a:pt x="50" y="5931"/>
                </a:cubicBezTo>
                <a:cubicBezTo>
                  <a:pt x="83" y="6261"/>
                  <a:pt x="495" y="6508"/>
                  <a:pt x="1005" y="6524"/>
                </a:cubicBezTo>
                <a:cubicBezTo>
                  <a:pt x="1928" y="6557"/>
                  <a:pt x="2835" y="6574"/>
                  <a:pt x="3725" y="6590"/>
                </a:cubicBezTo>
                <a:cubicBezTo>
                  <a:pt x="3741" y="7513"/>
                  <a:pt x="3774" y="8420"/>
                  <a:pt x="3807" y="9326"/>
                </a:cubicBezTo>
                <a:cubicBezTo>
                  <a:pt x="3840" y="9821"/>
                  <a:pt x="4087" y="10216"/>
                  <a:pt x="4401" y="10249"/>
                </a:cubicBezTo>
                <a:cubicBezTo>
                  <a:pt x="4692" y="10284"/>
                  <a:pt x="4979" y="10301"/>
                  <a:pt x="5256" y="10301"/>
                </a:cubicBezTo>
                <a:cubicBezTo>
                  <a:pt x="5496" y="10301"/>
                  <a:pt x="5728" y="10289"/>
                  <a:pt x="5950" y="10266"/>
                </a:cubicBezTo>
                <a:cubicBezTo>
                  <a:pt x="6279" y="10233"/>
                  <a:pt x="6527" y="9821"/>
                  <a:pt x="6543" y="9326"/>
                </a:cubicBezTo>
                <a:cubicBezTo>
                  <a:pt x="6560" y="8387"/>
                  <a:pt x="6576" y="7480"/>
                  <a:pt x="6593" y="6590"/>
                </a:cubicBezTo>
                <a:cubicBezTo>
                  <a:pt x="7548" y="6590"/>
                  <a:pt x="8488" y="6574"/>
                  <a:pt x="9361" y="6541"/>
                </a:cubicBezTo>
                <a:cubicBezTo>
                  <a:pt x="9856" y="6524"/>
                  <a:pt x="10251" y="6261"/>
                  <a:pt x="10284" y="5948"/>
                </a:cubicBezTo>
                <a:cubicBezTo>
                  <a:pt x="10334" y="5453"/>
                  <a:pt x="10317" y="4942"/>
                  <a:pt x="10268" y="4398"/>
                </a:cubicBezTo>
                <a:cubicBezTo>
                  <a:pt x="10235" y="4085"/>
                  <a:pt x="9839" y="3821"/>
                  <a:pt x="9345" y="3805"/>
                </a:cubicBezTo>
                <a:cubicBezTo>
                  <a:pt x="8422" y="3756"/>
                  <a:pt x="7516" y="3739"/>
                  <a:pt x="6609" y="3723"/>
                </a:cubicBezTo>
                <a:cubicBezTo>
                  <a:pt x="6609" y="2767"/>
                  <a:pt x="6593" y="1844"/>
                  <a:pt x="6560" y="954"/>
                </a:cubicBezTo>
                <a:cubicBezTo>
                  <a:pt x="6527" y="459"/>
                  <a:pt x="6279" y="64"/>
                  <a:pt x="5966" y="31"/>
                </a:cubicBezTo>
                <a:cubicBezTo>
                  <a:pt x="5759" y="10"/>
                  <a:pt x="5546" y="1"/>
                  <a:pt x="533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1" name="Google Shape;1131;p52"/>
          <p:cNvSpPr/>
          <p:nvPr/>
        </p:nvSpPr>
        <p:spPr>
          <a:xfrm>
            <a:off x="-229106" y="4628675"/>
            <a:ext cx="458200" cy="456875"/>
          </a:xfrm>
          <a:custGeom>
            <a:avLst/>
            <a:gdLst/>
            <a:ahLst/>
            <a:cxnLst/>
            <a:rect l="l" t="t" r="r" b="b"/>
            <a:pathLst>
              <a:path w="18328" h="18275" extrusionOk="0">
                <a:moveTo>
                  <a:pt x="9411" y="1002"/>
                </a:moveTo>
                <a:cubicBezTo>
                  <a:pt x="9774" y="1002"/>
                  <a:pt x="10120" y="1018"/>
                  <a:pt x="10449" y="1051"/>
                </a:cubicBezTo>
                <a:cubicBezTo>
                  <a:pt x="10664" y="1068"/>
                  <a:pt x="10960" y="1480"/>
                  <a:pt x="10993" y="2123"/>
                </a:cubicBezTo>
                <a:cubicBezTo>
                  <a:pt x="11043" y="3523"/>
                  <a:pt x="11076" y="5040"/>
                  <a:pt x="11092" y="6737"/>
                </a:cubicBezTo>
                <a:lnTo>
                  <a:pt x="11092" y="7232"/>
                </a:lnTo>
                <a:lnTo>
                  <a:pt x="11586" y="7248"/>
                </a:lnTo>
                <a:cubicBezTo>
                  <a:pt x="13086" y="7265"/>
                  <a:pt x="14619" y="7314"/>
                  <a:pt x="16168" y="7380"/>
                </a:cubicBezTo>
                <a:cubicBezTo>
                  <a:pt x="16827" y="7397"/>
                  <a:pt x="17207" y="7710"/>
                  <a:pt x="17223" y="7924"/>
                </a:cubicBezTo>
                <a:cubicBezTo>
                  <a:pt x="17305" y="8863"/>
                  <a:pt x="17322" y="9671"/>
                  <a:pt x="17256" y="10429"/>
                </a:cubicBezTo>
                <a:cubicBezTo>
                  <a:pt x="17239" y="10627"/>
                  <a:pt x="16811" y="10940"/>
                  <a:pt x="16185" y="10956"/>
                </a:cubicBezTo>
                <a:cubicBezTo>
                  <a:pt x="14784" y="11006"/>
                  <a:pt x="13268" y="11039"/>
                  <a:pt x="11570" y="11055"/>
                </a:cubicBezTo>
                <a:lnTo>
                  <a:pt x="11076" y="11055"/>
                </a:lnTo>
                <a:lnTo>
                  <a:pt x="11059" y="11550"/>
                </a:lnTo>
                <a:cubicBezTo>
                  <a:pt x="11043" y="13033"/>
                  <a:pt x="11010" y="14549"/>
                  <a:pt x="10960" y="16115"/>
                </a:cubicBezTo>
                <a:cubicBezTo>
                  <a:pt x="10944" y="16758"/>
                  <a:pt x="10647" y="17186"/>
                  <a:pt x="10433" y="17219"/>
                </a:cubicBezTo>
                <a:cubicBezTo>
                  <a:pt x="10124" y="17254"/>
                  <a:pt x="9803" y="17271"/>
                  <a:pt x="9465" y="17271"/>
                </a:cubicBezTo>
                <a:cubicBezTo>
                  <a:pt x="8992" y="17271"/>
                  <a:pt x="8485" y="17237"/>
                  <a:pt x="7928" y="17170"/>
                </a:cubicBezTo>
                <a:cubicBezTo>
                  <a:pt x="7730" y="17153"/>
                  <a:pt x="7433" y="16758"/>
                  <a:pt x="7400" y="16099"/>
                </a:cubicBezTo>
                <a:cubicBezTo>
                  <a:pt x="7334" y="14764"/>
                  <a:pt x="7301" y="13297"/>
                  <a:pt x="7268" y="11517"/>
                </a:cubicBezTo>
                <a:lnTo>
                  <a:pt x="7268" y="11039"/>
                </a:lnTo>
                <a:lnTo>
                  <a:pt x="6774" y="11022"/>
                </a:lnTo>
                <a:cubicBezTo>
                  <a:pt x="5274" y="11006"/>
                  <a:pt x="3758" y="10973"/>
                  <a:pt x="2192" y="10940"/>
                </a:cubicBezTo>
                <a:cubicBezTo>
                  <a:pt x="1549" y="10923"/>
                  <a:pt x="1121" y="10610"/>
                  <a:pt x="1088" y="10396"/>
                </a:cubicBezTo>
                <a:cubicBezTo>
                  <a:pt x="1006" y="9671"/>
                  <a:pt x="1022" y="8847"/>
                  <a:pt x="1137" y="7907"/>
                </a:cubicBezTo>
                <a:cubicBezTo>
                  <a:pt x="1154" y="7710"/>
                  <a:pt x="1549" y="7397"/>
                  <a:pt x="2209" y="7364"/>
                </a:cubicBezTo>
                <a:cubicBezTo>
                  <a:pt x="3544" y="7298"/>
                  <a:pt x="4994" y="7265"/>
                  <a:pt x="6790" y="7232"/>
                </a:cubicBezTo>
                <a:lnTo>
                  <a:pt x="7268" y="7232"/>
                </a:lnTo>
                <a:lnTo>
                  <a:pt x="7285" y="6737"/>
                </a:lnTo>
                <a:cubicBezTo>
                  <a:pt x="7301" y="5221"/>
                  <a:pt x="7334" y="3688"/>
                  <a:pt x="7400" y="2139"/>
                </a:cubicBezTo>
                <a:cubicBezTo>
                  <a:pt x="7433" y="1480"/>
                  <a:pt x="7746" y="1101"/>
                  <a:pt x="7944" y="1084"/>
                </a:cubicBezTo>
                <a:cubicBezTo>
                  <a:pt x="8472" y="1035"/>
                  <a:pt x="8966" y="1002"/>
                  <a:pt x="9411" y="1002"/>
                </a:cubicBezTo>
                <a:close/>
                <a:moveTo>
                  <a:pt x="9413" y="0"/>
                </a:moveTo>
                <a:cubicBezTo>
                  <a:pt x="8929" y="0"/>
                  <a:pt x="8415" y="25"/>
                  <a:pt x="7862" y="79"/>
                </a:cubicBezTo>
                <a:cubicBezTo>
                  <a:pt x="7071" y="145"/>
                  <a:pt x="6444" y="1002"/>
                  <a:pt x="6395" y="2090"/>
                </a:cubicBezTo>
                <a:cubicBezTo>
                  <a:pt x="6345" y="3491"/>
                  <a:pt x="6312" y="4875"/>
                  <a:pt x="6280" y="6243"/>
                </a:cubicBezTo>
                <a:cubicBezTo>
                  <a:pt x="4697" y="6259"/>
                  <a:pt x="3379" y="6309"/>
                  <a:pt x="2159" y="6358"/>
                </a:cubicBezTo>
                <a:cubicBezTo>
                  <a:pt x="1071" y="6408"/>
                  <a:pt x="231" y="7017"/>
                  <a:pt x="132" y="7792"/>
                </a:cubicBezTo>
                <a:cubicBezTo>
                  <a:pt x="17" y="8814"/>
                  <a:pt x="0" y="9704"/>
                  <a:pt x="99" y="10511"/>
                </a:cubicBezTo>
                <a:cubicBezTo>
                  <a:pt x="182" y="11303"/>
                  <a:pt x="1055" y="11912"/>
                  <a:pt x="2176" y="11945"/>
                </a:cubicBezTo>
                <a:cubicBezTo>
                  <a:pt x="3560" y="11978"/>
                  <a:pt x="4928" y="12011"/>
                  <a:pt x="6280" y="12028"/>
                </a:cubicBezTo>
                <a:cubicBezTo>
                  <a:pt x="6296" y="13593"/>
                  <a:pt x="6345" y="14912"/>
                  <a:pt x="6395" y="16148"/>
                </a:cubicBezTo>
                <a:cubicBezTo>
                  <a:pt x="6444" y="17236"/>
                  <a:pt x="7038" y="18076"/>
                  <a:pt x="7829" y="18175"/>
                </a:cubicBezTo>
                <a:cubicBezTo>
                  <a:pt x="8389" y="18241"/>
                  <a:pt x="8933" y="18274"/>
                  <a:pt x="9427" y="18274"/>
                </a:cubicBezTo>
                <a:cubicBezTo>
                  <a:pt x="9823" y="18274"/>
                  <a:pt x="10186" y="18258"/>
                  <a:pt x="10548" y="18208"/>
                </a:cubicBezTo>
                <a:cubicBezTo>
                  <a:pt x="11339" y="18126"/>
                  <a:pt x="11949" y="17252"/>
                  <a:pt x="11966" y="16131"/>
                </a:cubicBezTo>
                <a:cubicBezTo>
                  <a:pt x="12015" y="14747"/>
                  <a:pt x="12031" y="13396"/>
                  <a:pt x="12064" y="12061"/>
                </a:cubicBezTo>
                <a:cubicBezTo>
                  <a:pt x="13581" y="12044"/>
                  <a:pt x="14949" y="12011"/>
                  <a:pt x="16218" y="11962"/>
                </a:cubicBezTo>
                <a:cubicBezTo>
                  <a:pt x="17322" y="11912"/>
                  <a:pt x="18179" y="11303"/>
                  <a:pt x="18261" y="10511"/>
                </a:cubicBezTo>
                <a:cubicBezTo>
                  <a:pt x="18327" y="9704"/>
                  <a:pt x="18311" y="8830"/>
                  <a:pt x="18228" y="7825"/>
                </a:cubicBezTo>
                <a:cubicBezTo>
                  <a:pt x="18162" y="7034"/>
                  <a:pt x="17305" y="6408"/>
                  <a:pt x="16218" y="6375"/>
                </a:cubicBezTo>
                <a:cubicBezTo>
                  <a:pt x="14817" y="6309"/>
                  <a:pt x="13449" y="6276"/>
                  <a:pt x="12081" y="6243"/>
                </a:cubicBezTo>
                <a:cubicBezTo>
                  <a:pt x="12081" y="4727"/>
                  <a:pt x="12048" y="3359"/>
                  <a:pt x="11998" y="2090"/>
                </a:cubicBezTo>
                <a:cubicBezTo>
                  <a:pt x="11949" y="985"/>
                  <a:pt x="11339" y="128"/>
                  <a:pt x="10548" y="46"/>
                </a:cubicBezTo>
                <a:cubicBezTo>
                  <a:pt x="10185" y="16"/>
                  <a:pt x="9809" y="0"/>
                  <a:pt x="9413" y="0"/>
                </a:cubicBezTo>
                <a:close/>
              </a:path>
            </a:pathLst>
          </a:custGeom>
          <a:solidFill>
            <a:srgbClr val="DD44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2" name="Google Shape;1132;p52"/>
          <p:cNvSpPr/>
          <p:nvPr/>
        </p:nvSpPr>
        <p:spPr>
          <a:xfrm>
            <a:off x="7584813" y="4499913"/>
            <a:ext cx="258350" cy="257525"/>
          </a:xfrm>
          <a:custGeom>
            <a:avLst/>
            <a:gdLst/>
            <a:ahLst/>
            <a:cxnLst/>
            <a:rect l="l" t="t" r="r" b="b"/>
            <a:pathLst>
              <a:path w="10334" h="10301" extrusionOk="0">
                <a:moveTo>
                  <a:pt x="5330" y="1"/>
                </a:moveTo>
                <a:cubicBezTo>
                  <a:pt x="5030" y="1"/>
                  <a:pt x="4724" y="19"/>
                  <a:pt x="4417" y="47"/>
                </a:cubicBezTo>
                <a:cubicBezTo>
                  <a:pt x="4087" y="80"/>
                  <a:pt x="3840" y="476"/>
                  <a:pt x="3807" y="970"/>
                </a:cubicBezTo>
                <a:cubicBezTo>
                  <a:pt x="3774" y="1893"/>
                  <a:pt x="3758" y="2816"/>
                  <a:pt x="3741" y="3723"/>
                </a:cubicBezTo>
                <a:cubicBezTo>
                  <a:pt x="2818" y="3739"/>
                  <a:pt x="1895" y="3756"/>
                  <a:pt x="989" y="3805"/>
                </a:cubicBezTo>
                <a:cubicBezTo>
                  <a:pt x="511" y="3821"/>
                  <a:pt x="115" y="4069"/>
                  <a:pt x="66" y="4382"/>
                </a:cubicBezTo>
                <a:cubicBezTo>
                  <a:pt x="17" y="4926"/>
                  <a:pt x="0" y="5453"/>
                  <a:pt x="50" y="5931"/>
                </a:cubicBezTo>
                <a:cubicBezTo>
                  <a:pt x="83" y="6261"/>
                  <a:pt x="495" y="6508"/>
                  <a:pt x="1005" y="6524"/>
                </a:cubicBezTo>
                <a:cubicBezTo>
                  <a:pt x="1928" y="6557"/>
                  <a:pt x="2835" y="6574"/>
                  <a:pt x="3725" y="6590"/>
                </a:cubicBezTo>
                <a:cubicBezTo>
                  <a:pt x="3741" y="7513"/>
                  <a:pt x="3774" y="8420"/>
                  <a:pt x="3807" y="9326"/>
                </a:cubicBezTo>
                <a:cubicBezTo>
                  <a:pt x="3840" y="9821"/>
                  <a:pt x="4087" y="10216"/>
                  <a:pt x="4401" y="10249"/>
                </a:cubicBezTo>
                <a:cubicBezTo>
                  <a:pt x="4692" y="10284"/>
                  <a:pt x="4979" y="10301"/>
                  <a:pt x="5256" y="10301"/>
                </a:cubicBezTo>
                <a:cubicBezTo>
                  <a:pt x="5496" y="10301"/>
                  <a:pt x="5728" y="10289"/>
                  <a:pt x="5950" y="10266"/>
                </a:cubicBezTo>
                <a:cubicBezTo>
                  <a:pt x="6279" y="10233"/>
                  <a:pt x="6527" y="9821"/>
                  <a:pt x="6543" y="9326"/>
                </a:cubicBezTo>
                <a:cubicBezTo>
                  <a:pt x="6560" y="8387"/>
                  <a:pt x="6576" y="7480"/>
                  <a:pt x="6593" y="6590"/>
                </a:cubicBezTo>
                <a:cubicBezTo>
                  <a:pt x="7548" y="6590"/>
                  <a:pt x="8488" y="6574"/>
                  <a:pt x="9361" y="6541"/>
                </a:cubicBezTo>
                <a:cubicBezTo>
                  <a:pt x="9856" y="6524"/>
                  <a:pt x="10251" y="6261"/>
                  <a:pt x="10284" y="5948"/>
                </a:cubicBezTo>
                <a:cubicBezTo>
                  <a:pt x="10334" y="5453"/>
                  <a:pt x="10317" y="4942"/>
                  <a:pt x="10268" y="4398"/>
                </a:cubicBezTo>
                <a:cubicBezTo>
                  <a:pt x="10235" y="4085"/>
                  <a:pt x="9839" y="3821"/>
                  <a:pt x="9345" y="3805"/>
                </a:cubicBezTo>
                <a:cubicBezTo>
                  <a:pt x="8422" y="3756"/>
                  <a:pt x="7516" y="3739"/>
                  <a:pt x="6609" y="3723"/>
                </a:cubicBezTo>
                <a:cubicBezTo>
                  <a:pt x="6609" y="2767"/>
                  <a:pt x="6593" y="1844"/>
                  <a:pt x="6560" y="954"/>
                </a:cubicBezTo>
                <a:cubicBezTo>
                  <a:pt x="6527" y="459"/>
                  <a:pt x="6279" y="64"/>
                  <a:pt x="5966" y="31"/>
                </a:cubicBezTo>
                <a:cubicBezTo>
                  <a:pt x="5759" y="10"/>
                  <a:pt x="5546" y="1"/>
                  <a:pt x="533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33" name="Google Shape;1133;p52"/>
          <p:cNvGrpSpPr/>
          <p:nvPr/>
        </p:nvGrpSpPr>
        <p:grpSpPr>
          <a:xfrm>
            <a:off x="7900254" y="-63105"/>
            <a:ext cx="699236" cy="4041427"/>
            <a:chOff x="3146675" y="1715725"/>
            <a:chExt cx="218075" cy="1260425"/>
          </a:xfrm>
        </p:grpSpPr>
        <p:sp>
          <p:nvSpPr>
            <p:cNvPr id="1134" name="Google Shape;1134;p52"/>
            <p:cNvSpPr/>
            <p:nvPr/>
          </p:nvSpPr>
          <p:spPr>
            <a:xfrm>
              <a:off x="3243375" y="2424150"/>
              <a:ext cx="21975" cy="35200"/>
            </a:xfrm>
            <a:custGeom>
              <a:avLst/>
              <a:gdLst/>
              <a:ahLst/>
              <a:cxnLst/>
              <a:rect l="l" t="t" r="r" b="b"/>
              <a:pathLst>
                <a:path w="879" h="1408" extrusionOk="0">
                  <a:moveTo>
                    <a:pt x="1" y="1"/>
                  </a:moveTo>
                  <a:lnTo>
                    <a:pt x="1" y="1408"/>
                  </a:lnTo>
                  <a:lnTo>
                    <a:pt x="874" y="1408"/>
                  </a:lnTo>
                  <a:lnTo>
                    <a:pt x="878" y="5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52"/>
            <p:cNvSpPr/>
            <p:nvPr/>
          </p:nvSpPr>
          <p:spPr>
            <a:xfrm>
              <a:off x="3252775" y="1715725"/>
              <a:ext cx="14150" cy="455575"/>
            </a:xfrm>
            <a:custGeom>
              <a:avLst/>
              <a:gdLst/>
              <a:ahLst/>
              <a:cxnLst/>
              <a:rect l="l" t="t" r="r" b="b"/>
              <a:pathLst>
                <a:path w="566" h="18223" extrusionOk="0">
                  <a:moveTo>
                    <a:pt x="534" y="1"/>
                  </a:moveTo>
                  <a:cubicBezTo>
                    <a:pt x="516" y="1"/>
                    <a:pt x="502" y="14"/>
                    <a:pt x="502" y="32"/>
                  </a:cubicBezTo>
                  <a:lnTo>
                    <a:pt x="502" y="18159"/>
                  </a:lnTo>
                  <a:lnTo>
                    <a:pt x="32" y="18159"/>
                  </a:lnTo>
                  <a:cubicBezTo>
                    <a:pt x="14" y="18159"/>
                    <a:pt x="0" y="18173"/>
                    <a:pt x="0" y="18191"/>
                  </a:cubicBezTo>
                  <a:cubicBezTo>
                    <a:pt x="0" y="18209"/>
                    <a:pt x="14" y="18222"/>
                    <a:pt x="32" y="18222"/>
                  </a:cubicBezTo>
                  <a:lnTo>
                    <a:pt x="534" y="18222"/>
                  </a:lnTo>
                  <a:cubicBezTo>
                    <a:pt x="552" y="18222"/>
                    <a:pt x="566" y="18209"/>
                    <a:pt x="566" y="18191"/>
                  </a:cubicBezTo>
                  <a:lnTo>
                    <a:pt x="566" y="32"/>
                  </a:lnTo>
                  <a:cubicBezTo>
                    <a:pt x="566" y="14"/>
                    <a:pt x="552" y="1"/>
                    <a:pt x="534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52"/>
            <p:cNvSpPr/>
            <p:nvPr/>
          </p:nvSpPr>
          <p:spPr>
            <a:xfrm>
              <a:off x="3146675" y="2140750"/>
              <a:ext cx="191175" cy="265000"/>
            </a:xfrm>
            <a:custGeom>
              <a:avLst/>
              <a:gdLst/>
              <a:ahLst/>
              <a:cxnLst/>
              <a:rect l="l" t="t" r="r" b="b"/>
              <a:pathLst>
                <a:path w="7647" h="10600" extrusionOk="0">
                  <a:moveTo>
                    <a:pt x="3864" y="823"/>
                  </a:moveTo>
                  <a:cubicBezTo>
                    <a:pt x="4068" y="823"/>
                    <a:pt x="4231" y="986"/>
                    <a:pt x="4231" y="1190"/>
                  </a:cubicBezTo>
                  <a:cubicBezTo>
                    <a:pt x="4231" y="1393"/>
                    <a:pt x="4068" y="1556"/>
                    <a:pt x="3864" y="1556"/>
                  </a:cubicBezTo>
                  <a:cubicBezTo>
                    <a:pt x="3661" y="1556"/>
                    <a:pt x="3493" y="1393"/>
                    <a:pt x="3493" y="1190"/>
                  </a:cubicBezTo>
                  <a:cubicBezTo>
                    <a:pt x="3493" y="986"/>
                    <a:pt x="3661" y="823"/>
                    <a:pt x="3864" y="823"/>
                  </a:cubicBezTo>
                  <a:close/>
                  <a:moveTo>
                    <a:pt x="3864" y="0"/>
                  </a:moveTo>
                  <a:cubicBezTo>
                    <a:pt x="2548" y="0"/>
                    <a:pt x="2371" y="566"/>
                    <a:pt x="2195" y="1326"/>
                  </a:cubicBezTo>
                  <a:lnTo>
                    <a:pt x="974" y="1321"/>
                  </a:lnTo>
                  <a:cubicBezTo>
                    <a:pt x="435" y="1321"/>
                    <a:pt x="1" y="1760"/>
                    <a:pt x="1" y="2298"/>
                  </a:cubicBezTo>
                  <a:lnTo>
                    <a:pt x="182" y="9627"/>
                  </a:lnTo>
                  <a:cubicBezTo>
                    <a:pt x="182" y="10165"/>
                    <a:pt x="621" y="10599"/>
                    <a:pt x="1159" y="10599"/>
                  </a:cubicBezTo>
                  <a:lnTo>
                    <a:pt x="6570" y="10599"/>
                  </a:lnTo>
                  <a:cubicBezTo>
                    <a:pt x="7108" y="10599"/>
                    <a:pt x="7542" y="10165"/>
                    <a:pt x="7542" y="9627"/>
                  </a:cubicBezTo>
                  <a:lnTo>
                    <a:pt x="7646" y="2298"/>
                  </a:lnTo>
                  <a:cubicBezTo>
                    <a:pt x="7646" y="1760"/>
                    <a:pt x="7212" y="1321"/>
                    <a:pt x="6674" y="1321"/>
                  </a:cubicBezTo>
                  <a:lnTo>
                    <a:pt x="5534" y="1326"/>
                  </a:lnTo>
                  <a:cubicBezTo>
                    <a:pt x="5357" y="566"/>
                    <a:pt x="5366" y="0"/>
                    <a:pt x="38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52"/>
            <p:cNvSpPr/>
            <p:nvPr/>
          </p:nvSpPr>
          <p:spPr>
            <a:xfrm>
              <a:off x="3165223" y="2187673"/>
              <a:ext cx="158375" cy="202548"/>
            </a:xfrm>
            <a:custGeom>
              <a:avLst/>
              <a:gdLst/>
              <a:ahLst/>
              <a:cxnLst/>
              <a:rect l="l" t="t" r="r" b="b"/>
              <a:pathLst>
                <a:path w="6335" h="8723" extrusionOk="0">
                  <a:moveTo>
                    <a:pt x="838" y="0"/>
                  </a:moveTo>
                  <a:cubicBezTo>
                    <a:pt x="376" y="0"/>
                    <a:pt x="1" y="376"/>
                    <a:pt x="1" y="842"/>
                  </a:cubicBezTo>
                  <a:lnTo>
                    <a:pt x="1" y="7885"/>
                  </a:lnTo>
                  <a:cubicBezTo>
                    <a:pt x="1" y="8347"/>
                    <a:pt x="376" y="8722"/>
                    <a:pt x="838" y="8722"/>
                  </a:cubicBezTo>
                  <a:lnTo>
                    <a:pt x="5497" y="8722"/>
                  </a:lnTo>
                  <a:cubicBezTo>
                    <a:pt x="5959" y="8722"/>
                    <a:pt x="6334" y="8347"/>
                    <a:pt x="6334" y="7885"/>
                  </a:cubicBezTo>
                  <a:lnTo>
                    <a:pt x="6334" y="842"/>
                  </a:lnTo>
                  <a:cubicBezTo>
                    <a:pt x="6334" y="376"/>
                    <a:pt x="5959" y="0"/>
                    <a:pt x="549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52"/>
            <p:cNvSpPr/>
            <p:nvPr/>
          </p:nvSpPr>
          <p:spPr>
            <a:xfrm>
              <a:off x="3165125" y="2275200"/>
              <a:ext cx="158475" cy="52275"/>
            </a:xfrm>
            <a:custGeom>
              <a:avLst/>
              <a:gdLst/>
              <a:ahLst/>
              <a:cxnLst/>
              <a:rect l="l" t="t" r="r" b="b"/>
              <a:pathLst>
                <a:path w="6339" h="2091" extrusionOk="0">
                  <a:moveTo>
                    <a:pt x="0" y="1"/>
                  </a:moveTo>
                  <a:lnTo>
                    <a:pt x="4103" y="2091"/>
                  </a:lnTo>
                  <a:lnTo>
                    <a:pt x="6338" y="1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D44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52"/>
            <p:cNvSpPr/>
            <p:nvPr/>
          </p:nvSpPr>
          <p:spPr>
            <a:xfrm>
              <a:off x="3165121" y="2275201"/>
              <a:ext cx="158475" cy="142481"/>
            </a:xfrm>
            <a:custGeom>
              <a:avLst/>
              <a:gdLst/>
              <a:ahLst/>
              <a:cxnLst/>
              <a:rect l="l" t="t" r="r" b="b"/>
              <a:pathLst>
                <a:path w="6339" h="6285" extrusionOk="0">
                  <a:moveTo>
                    <a:pt x="0" y="1"/>
                  </a:moveTo>
                  <a:lnTo>
                    <a:pt x="0" y="4384"/>
                  </a:lnTo>
                  <a:cubicBezTo>
                    <a:pt x="0" y="4846"/>
                    <a:pt x="376" y="5221"/>
                    <a:pt x="842" y="5221"/>
                  </a:cubicBezTo>
                  <a:lnTo>
                    <a:pt x="1706" y="5221"/>
                  </a:lnTo>
                  <a:lnTo>
                    <a:pt x="1846" y="6284"/>
                  </a:lnTo>
                  <a:lnTo>
                    <a:pt x="2240" y="6284"/>
                  </a:lnTo>
                  <a:lnTo>
                    <a:pt x="2240" y="5221"/>
                  </a:lnTo>
                  <a:lnTo>
                    <a:pt x="2507" y="5221"/>
                  </a:lnTo>
                  <a:lnTo>
                    <a:pt x="2697" y="6189"/>
                  </a:lnTo>
                  <a:lnTo>
                    <a:pt x="3570" y="6284"/>
                  </a:lnTo>
                  <a:lnTo>
                    <a:pt x="4416" y="6284"/>
                  </a:lnTo>
                  <a:lnTo>
                    <a:pt x="4633" y="5221"/>
                  </a:lnTo>
                  <a:lnTo>
                    <a:pt x="5501" y="5221"/>
                  </a:lnTo>
                  <a:cubicBezTo>
                    <a:pt x="5963" y="5221"/>
                    <a:pt x="6338" y="4846"/>
                    <a:pt x="6338" y="4384"/>
                  </a:cubicBezTo>
                  <a:lnTo>
                    <a:pt x="6338" y="114"/>
                  </a:lnTo>
                  <a:cubicBezTo>
                    <a:pt x="6338" y="114"/>
                    <a:pt x="5237" y="926"/>
                    <a:pt x="4323" y="926"/>
                  </a:cubicBezTo>
                  <a:cubicBezTo>
                    <a:pt x="4158" y="926"/>
                    <a:pt x="4000" y="900"/>
                    <a:pt x="3855" y="838"/>
                  </a:cubicBezTo>
                  <a:cubicBezTo>
                    <a:pt x="2127" y="9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52"/>
            <p:cNvSpPr/>
            <p:nvPr/>
          </p:nvSpPr>
          <p:spPr>
            <a:xfrm>
              <a:off x="3275400" y="2313900"/>
              <a:ext cx="8600" cy="5900"/>
            </a:xfrm>
            <a:custGeom>
              <a:avLst/>
              <a:gdLst/>
              <a:ahLst/>
              <a:cxnLst/>
              <a:rect l="l" t="t" r="r" b="b"/>
              <a:pathLst>
                <a:path w="344" h="236" extrusionOk="0">
                  <a:moveTo>
                    <a:pt x="172" y="0"/>
                  </a:moveTo>
                  <a:cubicBezTo>
                    <a:pt x="65" y="0"/>
                    <a:pt x="1" y="163"/>
                    <a:pt x="118" y="222"/>
                  </a:cubicBezTo>
                  <a:cubicBezTo>
                    <a:pt x="136" y="231"/>
                    <a:pt x="154" y="235"/>
                    <a:pt x="171" y="235"/>
                  </a:cubicBezTo>
                  <a:cubicBezTo>
                    <a:pt x="279" y="235"/>
                    <a:pt x="343" y="72"/>
                    <a:pt x="226" y="14"/>
                  </a:cubicBezTo>
                  <a:cubicBezTo>
                    <a:pt x="208" y="4"/>
                    <a:pt x="190" y="0"/>
                    <a:pt x="172" y="0"/>
                  </a:cubicBezTo>
                  <a:close/>
                </a:path>
              </a:pathLst>
            </a:custGeom>
            <a:solidFill>
              <a:srgbClr val="FF9A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52"/>
            <p:cNvSpPr/>
            <p:nvPr/>
          </p:nvSpPr>
          <p:spPr>
            <a:xfrm>
              <a:off x="3190575" y="2366600"/>
              <a:ext cx="8450" cy="5925"/>
            </a:xfrm>
            <a:custGeom>
              <a:avLst/>
              <a:gdLst/>
              <a:ahLst/>
              <a:cxnLst/>
              <a:rect l="l" t="t" r="r" b="b"/>
              <a:pathLst>
                <a:path w="338" h="237" extrusionOk="0">
                  <a:moveTo>
                    <a:pt x="170" y="0"/>
                  </a:moveTo>
                  <a:cubicBezTo>
                    <a:pt x="65" y="0"/>
                    <a:pt x="1" y="163"/>
                    <a:pt x="118" y="222"/>
                  </a:cubicBezTo>
                  <a:cubicBezTo>
                    <a:pt x="137" y="232"/>
                    <a:pt x="155" y="237"/>
                    <a:pt x="173" y="237"/>
                  </a:cubicBezTo>
                  <a:cubicBezTo>
                    <a:pt x="275" y="237"/>
                    <a:pt x="338" y="76"/>
                    <a:pt x="222" y="14"/>
                  </a:cubicBezTo>
                  <a:cubicBezTo>
                    <a:pt x="204" y="4"/>
                    <a:pt x="186" y="0"/>
                    <a:pt x="170" y="0"/>
                  </a:cubicBezTo>
                  <a:close/>
                </a:path>
              </a:pathLst>
            </a:custGeom>
            <a:solidFill>
              <a:srgbClr val="FF9A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52"/>
            <p:cNvSpPr/>
            <p:nvPr/>
          </p:nvSpPr>
          <p:spPr>
            <a:xfrm>
              <a:off x="3238075" y="2303250"/>
              <a:ext cx="8475" cy="5950"/>
            </a:xfrm>
            <a:custGeom>
              <a:avLst/>
              <a:gdLst/>
              <a:ahLst/>
              <a:cxnLst/>
              <a:rect l="l" t="t" r="r" b="b"/>
              <a:pathLst>
                <a:path w="339" h="238" extrusionOk="0">
                  <a:moveTo>
                    <a:pt x="173" y="1"/>
                  </a:moveTo>
                  <a:cubicBezTo>
                    <a:pt x="65" y="1"/>
                    <a:pt x="1" y="164"/>
                    <a:pt x="118" y="222"/>
                  </a:cubicBezTo>
                  <a:cubicBezTo>
                    <a:pt x="137" y="233"/>
                    <a:pt x="156" y="237"/>
                    <a:pt x="174" y="237"/>
                  </a:cubicBezTo>
                  <a:cubicBezTo>
                    <a:pt x="279" y="237"/>
                    <a:pt x="339" y="76"/>
                    <a:pt x="226" y="14"/>
                  </a:cubicBezTo>
                  <a:cubicBezTo>
                    <a:pt x="208" y="5"/>
                    <a:pt x="190" y="1"/>
                    <a:pt x="173" y="1"/>
                  </a:cubicBezTo>
                  <a:close/>
                </a:path>
              </a:pathLst>
            </a:custGeom>
            <a:solidFill>
              <a:srgbClr val="FF9A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52"/>
            <p:cNvSpPr/>
            <p:nvPr/>
          </p:nvSpPr>
          <p:spPr>
            <a:xfrm>
              <a:off x="3290300" y="2337050"/>
              <a:ext cx="3900" cy="2700"/>
            </a:xfrm>
            <a:custGeom>
              <a:avLst/>
              <a:gdLst/>
              <a:ahLst/>
              <a:cxnLst/>
              <a:rect l="l" t="t" r="r" b="b"/>
              <a:pathLst>
                <a:path w="156" h="108" extrusionOk="0">
                  <a:moveTo>
                    <a:pt x="79" y="1"/>
                  </a:moveTo>
                  <a:cubicBezTo>
                    <a:pt x="31" y="1"/>
                    <a:pt x="0" y="73"/>
                    <a:pt x="55" y="101"/>
                  </a:cubicBezTo>
                  <a:cubicBezTo>
                    <a:pt x="64" y="105"/>
                    <a:pt x="72" y="107"/>
                    <a:pt x="79" y="107"/>
                  </a:cubicBezTo>
                  <a:cubicBezTo>
                    <a:pt x="126" y="107"/>
                    <a:pt x="155" y="33"/>
                    <a:pt x="101" y="6"/>
                  </a:cubicBezTo>
                  <a:cubicBezTo>
                    <a:pt x="93" y="2"/>
                    <a:pt x="86" y="1"/>
                    <a:pt x="79" y="1"/>
                  </a:cubicBezTo>
                  <a:close/>
                </a:path>
              </a:pathLst>
            </a:custGeom>
            <a:solidFill>
              <a:srgbClr val="FF9A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52"/>
            <p:cNvSpPr/>
            <p:nvPr/>
          </p:nvSpPr>
          <p:spPr>
            <a:xfrm>
              <a:off x="3217475" y="2371300"/>
              <a:ext cx="3775" cy="2700"/>
            </a:xfrm>
            <a:custGeom>
              <a:avLst/>
              <a:gdLst/>
              <a:ahLst/>
              <a:cxnLst/>
              <a:rect l="l" t="t" r="r" b="b"/>
              <a:pathLst>
                <a:path w="151" h="108" extrusionOk="0">
                  <a:moveTo>
                    <a:pt x="77" y="0"/>
                  </a:moveTo>
                  <a:cubicBezTo>
                    <a:pt x="30" y="0"/>
                    <a:pt x="0" y="74"/>
                    <a:pt x="51" y="102"/>
                  </a:cubicBezTo>
                  <a:cubicBezTo>
                    <a:pt x="59" y="106"/>
                    <a:pt x="68" y="108"/>
                    <a:pt x="76" y="108"/>
                  </a:cubicBezTo>
                  <a:cubicBezTo>
                    <a:pt x="125" y="108"/>
                    <a:pt x="151" y="34"/>
                    <a:pt x="100" y="7"/>
                  </a:cubicBezTo>
                  <a:cubicBezTo>
                    <a:pt x="92" y="2"/>
                    <a:pt x="84" y="0"/>
                    <a:pt x="77" y="0"/>
                  </a:cubicBezTo>
                  <a:close/>
                </a:path>
              </a:pathLst>
            </a:custGeom>
            <a:solidFill>
              <a:srgbClr val="FF9A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52"/>
            <p:cNvSpPr/>
            <p:nvPr/>
          </p:nvSpPr>
          <p:spPr>
            <a:xfrm>
              <a:off x="3248475" y="2335775"/>
              <a:ext cx="3775" cy="2625"/>
            </a:xfrm>
            <a:custGeom>
              <a:avLst/>
              <a:gdLst/>
              <a:ahLst/>
              <a:cxnLst/>
              <a:rect l="l" t="t" r="r" b="b"/>
              <a:pathLst>
                <a:path w="151" h="105" extrusionOk="0">
                  <a:moveTo>
                    <a:pt x="76" y="1"/>
                  </a:moveTo>
                  <a:cubicBezTo>
                    <a:pt x="29" y="1"/>
                    <a:pt x="0" y="74"/>
                    <a:pt x="55" y="98"/>
                  </a:cubicBezTo>
                  <a:cubicBezTo>
                    <a:pt x="63" y="102"/>
                    <a:pt x="71" y="104"/>
                    <a:pt x="79" y="104"/>
                  </a:cubicBezTo>
                  <a:cubicBezTo>
                    <a:pt x="124" y="104"/>
                    <a:pt x="150" y="34"/>
                    <a:pt x="100" y="7"/>
                  </a:cubicBezTo>
                  <a:cubicBezTo>
                    <a:pt x="92" y="3"/>
                    <a:pt x="84" y="1"/>
                    <a:pt x="76" y="1"/>
                  </a:cubicBezTo>
                  <a:close/>
                </a:path>
              </a:pathLst>
            </a:custGeom>
            <a:solidFill>
              <a:srgbClr val="FF9A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52"/>
            <p:cNvSpPr/>
            <p:nvPr/>
          </p:nvSpPr>
          <p:spPr>
            <a:xfrm>
              <a:off x="3188725" y="2301975"/>
              <a:ext cx="3825" cy="2675"/>
            </a:xfrm>
            <a:custGeom>
              <a:avLst/>
              <a:gdLst/>
              <a:ahLst/>
              <a:cxnLst/>
              <a:rect l="l" t="t" r="r" b="b"/>
              <a:pathLst>
                <a:path w="153" h="107" extrusionOk="0">
                  <a:moveTo>
                    <a:pt x="76" y="0"/>
                  </a:moveTo>
                  <a:cubicBezTo>
                    <a:pt x="27" y="0"/>
                    <a:pt x="1" y="74"/>
                    <a:pt x="52" y="101"/>
                  </a:cubicBezTo>
                  <a:cubicBezTo>
                    <a:pt x="59" y="105"/>
                    <a:pt x="66" y="106"/>
                    <a:pt x="73" y="106"/>
                  </a:cubicBezTo>
                  <a:cubicBezTo>
                    <a:pt x="121" y="106"/>
                    <a:pt x="153" y="34"/>
                    <a:pt x="101" y="6"/>
                  </a:cubicBezTo>
                  <a:cubicBezTo>
                    <a:pt x="92" y="2"/>
                    <a:pt x="84" y="0"/>
                    <a:pt x="76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52"/>
            <p:cNvSpPr/>
            <p:nvPr/>
          </p:nvSpPr>
          <p:spPr>
            <a:xfrm>
              <a:off x="3273100" y="2378900"/>
              <a:ext cx="3800" cy="2700"/>
            </a:xfrm>
            <a:custGeom>
              <a:avLst/>
              <a:gdLst/>
              <a:ahLst/>
              <a:cxnLst/>
              <a:rect l="l" t="t" r="r" b="b"/>
              <a:pathLst>
                <a:path w="152" h="108" extrusionOk="0">
                  <a:moveTo>
                    <a:pt x="79" y="1"/>
                  </a:moveTo>
                  <a:cubicBezTo>
                    <a:pt x="31" y="1"/>
                    <a:pt x="0" y="73"/>
                    <a:pt x="51" y="101"/>
                  </a:cubicBezTo>
                  <a:cubicBezTo>
                    <a:pt x="60" y="105"/>
                    <a:pt x="69" y="107"/>
                    <a:pt x="77" y="107"/>
                  </a:cubicBezTo>
                  <a:cubicBezTo>
                    <a:pt x="125" y="107"/>
                    <a:pt x="152" y="33"/>
                    <a:pt x="101" y="6"/>
                  </a:cubicBezTo>
                  <a:cubicBezTo>
                    <a:pt x="94" y="2"/>
                    <a:pt x="86" y="1"/>
                    <a:pt x="79" y="1"/>
                  </a:cubicBezTo>
                  <a:close/>
                </a:path>
              </a:pathLst>
            </a:custGeom>
            <a:solidFill>
              <a:srgbClr val="FF9A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52"/>
            <p:cNvSpPr/>
            <p:nvPr/>
          </p:nvSpPr>
          <p:spPr>
            <a:xfrm>
              <a:off x="3239850" y="2373775"/>
              <a:ext cx="3800" cy="2725"/>
            </a:xfrm>
            <a:custGeom>
              <a:avLst/>
              <a:gdLst/>
              <a:ahLst/>
              <a:cxnLst/>
              <a:rect l="l" t="t" r="r" b="b"/>
              <a:pathLst>
                <a:path w="152" h="109" extrusionOk="0">
                  <a:moveTo>
                    <a:pt x="76" y="1"/>
                  </a:moveTo>
                  <a:cubicBezTo>
                    <a:pt x="27" y="1"/>
                    <a:pt x="1" y="75"/>
                    <a:pt x="51" y="102"/>
                  </a:cubicBezTo>
                  <a:cubicBezTo>
                    <a:pt x="60" y="106"/>
                    <a:pt x="68" y="108"/>
                    <a:pt x="75" y="108"/>
                  </a:cubicBezTo>
                  <a:cubicBezTo>
                    <a:pt x="122" y="108"/>
                    <a:pt x="152" y="34"/>
                    <a:pt x="101" y="7"/>
                  </a:cubicBezTo>
                  <a:cubicBezTo>
                    <a:pt x="92" y="3"/>
                    <a:pt x="84" y="1"/>
                    <a:pt x="76" y="1"/>
                  </a:cubicBezTo>
                  <a:close/>
                </a:path>
              </a:pathLst>
            </a:custGeom>
            <a:solidFill>
              <a:srgbClr val="FF9A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52"/>
            <p:cNvSpPr/>
            <p:nvPr/>
          </p:nvSpPr>
          <p:spPr>
            <a:xfrm>
              <a:off x="3206950" y="2338050"/>
              <a:ext cx="3900" cy="2675"/>
            </a:xfrm>
            <a:custGeom>
              <a:avLst/>
              <a:gdLst/>
              <a:ahLst/>
              <a:cxnLst/>
              <a:rect l="l" t="t" r="r" b="b"/>
              <a:pathLst>
                <a:path w="156" h="107" extrusionOk="0">
                  <a:moveTo>
                    <a:pt x="77" y="0"/>
                  </a:moveTo>
                  <a:cubicBezTo>
                    <a:pt x="30" y="0"/>
                    <a:pt x="1" y="74"/>
                    <a:pt x="55" y="102"/>
                  </a:cubicBezTo>
                  <a:cubicBezTo>
                    <a:pt x="63" y="105"/>
                    <a:pt x="70" y="107"/>
                    <a:pt x="77" y="107"/>
                  </a:cubicBezTo>
                  <a:cubicBezTo>
                    <a:pt x="125" y="107"/>
                    <a:pt x="156" y="34"/>
                    <a:pt x="101" y="7"/>
                  </a:cubicBezTo>
                  <a:cubicBezTo>
                    <a:pt x="92" y="2"/>
                    <a:pt x="84" y="0"/>
                    <a:pt x="77" y="0"/>
                  </a:cubicBezTo>
                  <a:close/>
                </a:path>
              </a:pathLst>
            </a:custGeom>
            <a:solidFill>
              <a:srgbClr val="FF9A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52"/>
            <p:cNvSpPr/>
            <p:nvPr/>
          </p:nvSpPr>
          <p:spPr>
            <a:xfrm>
              <a:off x="3151550" y="2296125"/>
              <a:ext cx="63350" cy="1625"/>
            </a:xfrm>
            <a:custGeom>
              <a:avLst/>
              <a:gdLst/>
              <a:ahLst/>
              <a:cxnLst/>
              <a:rect l="l" t="t" r="r" b="b"/>
              <a:pathLst>
                <a:path w="2534" h="65" extrusionOk="0">
                  <a:moveTo>
                    <a:pt x="32" y="1"/>
                  </a:moveTo>
                  <a:cubicBezTo>
                    <a:pt x="19" y="1"/>
                    <a:pt x="0" y="14"/>
                    <a:pt x="0" y="32"/>
                  </a:cubicBezTo>
                  <a:cubicBezTo>
                    <a:pt x="0" y="46"/>
                    <a:pt x="19" y="64"/>
                    <a:pt x="32" y="64"/>
                  </a:cubicBezTo>
                  <a:lnTo>
                    <a:pt x="2507" y="64"/>
                  </a:lnTo>
                  <a:cubicBezTo>
                    <a:pt x="2520" y="64"/>
                    <a:pt x="2534" y="46"/>
                    <a:pt x="2534" y="32"/>
                  </a:cubicBezTo>
                  <a:cubicBezTo>
                    <a:pt x="2534" y="14"/>
                    <a:pt x="2520" y="1"/>
                    <a:pt x="2507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52"/>
            <p:cNvSpPr/>
            <p:nvPr/>
          </p:nvSpPr>
          <p:spPr>
            <a:xfrm>
              <a:off x="3151550" y="2243650"/>
              <a:ext cx="63350" cy="1625"/>
            </a:xfrm>
            <a:custGeom>
              <a:avLst/>
              <a:gdLst/>
              <a:ahLst/>
              <a:cxnLst/>
              <a:rect l="l" t="t" r="r" b="b"/>
              <a:pathLst>
                <a:path w="2534" h="65" extrusionOk="0">
                  <a:moveTo>
                    <a:pt x="32" y="1"/>
                  </a:moveTo>
                  <a:cubicBezTo>
                    <a:pt x="19" y="1"/>
                    <a:pt x="0" y="14"/>
                    <a:pt x="0" y="32"/>
                  </a:cubicBezTo>
                  <a:cubicBezTo>
                    <a:pt x="0" y="50"/>
                    <a:pt x="19" y="64"/>
                    <a:pt x="32" y="64"/>
                  </a:cubicBezTo>
                  <a:lnTo>
                    <a:pt x="2507" y="64"/>
                  </a:lnTo>
                  <a:cubicBezTo>
                    <a:pt x="2520" y="64"/>
                    <a:pt x="2534" y="50"/>
                    <a:pt x="2534" y="32"/>
                  </a:cubicBezTo>
                  <a:cubicBezTo>
                    <a:pt x="2534" y="14"/>
                    <a:pt x="2520" y="1"/>
                    <a:pt x="2507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52"/>
            <p:cNvSpPr/>
            <p:nvPr/>
          </p:nvSpPr>
          <p:spPr>
            <a:xfrm>
              <a:off x="3151550" y="2269900"/>
              <a:ext cx="63350" cy="1600"/>
            </a:xfrm>
            <a:custGeom>
              <a:avLst/>
              <a:gdLst/>
              <a:ahLst/>
              <a:cxnLst/>
              <a:rect l="l" t="t" r="r" b="b"/>
              <a:pathLst>
                <a:path w="2534" h="64" extrusionOk="0">
                  <a:moveTo>
                    <a:pt x="32" y="0"/>
                  </a:moveTo>
                  <a:cubicBezTo>
                    <a:pt x="19" y="0"/>
                    <a:pt x="0" y="14"/>
                    <a:pt x="0" y="32"/>
                  </a:cubicBezTo>
                  <a:cubicBezTo>
                    <a:pt x="0" y="45"/>
                    <a:pt x="19" y="64"/>
                    <a:pt x="32" y="64"/>
                  </a:cubicBezTo>
                  <a:lnTo>
                    <a:pt x="2507" y="64"/>
                  </a:lnTo>
                  <a:cubicBezTo>
                    <a:pt x="2520" y="64"/>
                    <a:pt x="2534" y="45"/>
                    <a:pt x="2534" y="32"/>
                  </a:cubicBezTo>
                  <a:cubicBezTo>
                    <a:pt x="2534" y="14"/>
                    <a:pt x="2520" y="0"/>
                    <a:pt x="2507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52"/>
            <p:cNvSpPr/>
            <p:nvPr/>
          </p:nvSpPr>
          <p:spPr>
            <a:xfrm>
              <a:off x="3151550" y="2217425"/>
              <a:ext cx="63350" cy="1600"/>
            </a:xfrm>
            <a:custGeom>
              <a:avLst/>
              <a:gdLst/>
              <a:ahLst/>
              <a:cxnLst/>
              <a:rect l="l" t="t" r="r" b="b"/>
              <a:pathLst>
                <a:path w="2534" h="64" extrusionOk="0">
                  <a:moveTo>
                    <a:pt x="32" y="0"/>
                  </a:moveTo>
                  <a:cubicBezTo>
                    <a:pt x="19" y="0"/>
                    <a:pt x="0" y="14"/>
                    <a:pt x="0" y="32"/>
                  </a:cubicBezTo>
                  <a:cubicBezTo>
                    <a:pt x="0" y="50"/>
                    <a:pt x="19" y="63"/>
                    <a:pt x="32" y="63"/>
                  </a:cubicBezTo>
                  <a:lnTo>
                    <a:pt x="2507" y="63"/>
                  </a:lnTo>
                  <a:cubicBezTo>
                    <a:pt x="2520" y="63"/>
                    <a:pt x="2534" y="50"/>
                    <a:pt x="2534" y="32"/>
                  </a:cubicBezTo>
                  <a:cubicBezTo>
                    <a:pt x="2534" y="14"/>
                    <a:pt x="2520" y="0"/>
                    <a:pt x="2507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52"/>
            <p:cNvSpPr/>
            <p:nvPr/>
          </p:nvSpPr>
          <p:spPr>
            <a:xfrm>
              <a:off x="3151550" y="2348600"/>
              <a:ext cx="63350" cy="1500"/>
            </a:xfrm>
            <a:custGeom>
              <a:avLst/>
              <a:gdLst/>
              <a:ahLst/>
              <a:cxnLst/>
              <a:rect l="l" t="t" r="r" b="b"/>
              <a:pathLst>
                <a:path w="2534" h="60" extrusionOk="0">
                  <a:moveTo>
                    <a:pt x="32" y="1"/>
                  </a:moveTo>
                  <a:cubicBezTo>
                    <a:pt x="19" y="1"/>
                    <a:pt x="0" y="14"/>
                    <a:pt x="0" y="32"/>
                  </a:cubicBezTo>
                  <a:cubicBezTo>
                    <a:pt x="0" y="46"/>
                    <a:pt x="19" y="60"/>
                    <a:pt x="32" y="60"/>
                  </a:cubicBezTo>
                  <a:lnTo>
                    <a:pt x="2507" y="60"/>
                  </a:lnTo>
                  <a:cubicBezTo>
                    <a:pt x="2520" y="60"/>
                    <a:pt x="2534" y="46"/>
                    <a:pt x="2534" y="32"/>
                  </a:cubicBezTo>
                  <a:cubicBezTo>
                    <a:pt x="2534" y="14"/>
                    <a:pt x="2520" y="1"/>
                    <a:pt x="2507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52"/>
            <p:cNvSpPr/>
            <p:nvPr/>
          </p:nvSpPr>
          <p:spPr>
            <a:xfrm>
              <a:off x="3151550" y="2374850"/>
              <a:ext cx="63350" cy="1500"/>
            </a:xfrm>
            <a:custGeom>
              <a:avLst/>
              <a:gdLst/>
              <a:ahLst/>
              <a:cxnLst/>
              <a:rect l="l" t="t" r="r" b="b"/>
              <a:pathLst>
                <a:path w="2534" h="60" extrusionOk="0">
                  <a:moveTo>
                    <a:pt x="32" y="0"/>
                  </a:moveTo>
                  <a:cubicBezTo>
                    <a:pt x="19" y="0"/>
                    <a:pt x="0" y="14"/>
                    <a:pt x="0" y="32"/>
                  </a:cubicBezTo>
                  <a:cubicBezTo>
                    <a:pt x="0" y="46"/>
                    <a:pt x="19" y="59"/>
                    <a:pt x="32" y="59"/>
                  </a:cubicBezTo>
                  <a:lnTo>
                    <a:pt x="2507" y="59"/>
                  </a:lnTo>
                  <a:cubicBezTo>
                    <a:pt x="2520" y="59"/>
                    <a:pt x="2534" y="46"/>
                    <a:pt x="2534" y="32"/>
                  </a:cubicBezTo>
                  <a:cubicBezTo>
                    <a:pt x="2534" y="14"/>
                    <a:pt x="2520" y="0"/>
                    <a:pt x="2507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52"/>
            <p:cNvSpPr/>
            <p:nvPr/>
          </p:nvSpPr>
          <p:spPr>
            <a:xfrm>
              <a:off x="3151550" y="2322375"/>
              <a:ext cx="63350" cy="1500"/>
            </a:xfrm>
            <a:custGeom>
              <a:avLst/>
              <a:gdLst/>
              <a:ahLst/>
              <a:cxnLst/>
              <a:rect l="l" t="t" r="r" b="b"/>
              <a:pathLst>
                <a:path w="2534" h="60" extrusionOk="0">
                  <a:moveTo>
                    <a:pt x="32" y="0"/>
                  </a:moveTo>
                  <a:cubicBezTo>
                    <a:pt x="19" y="0"/>
                    <a:pt x="0" y="14"/>
                    <a:pt x="0" y="32"/>
                  </a:cubicBezTo>
                  <a:cubicBezTo>
                    <a:pt x="0" y="45"/>
                    <a:pt x="19" y="59"/>
                    <a:pt x="32" y="59"/>
                  </a:cubicBezTo>
                  <a:lnTo>
                    <a:pt x="2507" y="59"/>
                  </a:lnTo>
                  <a:cubicBezTo>
                    <a:pt x="2520" y="59"/>
                    <a:pt x="2534" y="45"/>
                    <a:pt x="2534" y="32"/>
                  </a:cubicBezTo>
                  <a:cubicBezTo>
                    <a:pt x="2534" y="14"/>
                    <a:pt x="2520" y="0"/>
                    <a:pt x="2507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52"/>
            <p:cNvSpPr/>
            <p:nvPr/>
          </p:nvSpPr>
          <p:spPr>
            <a:xfrm>
              <a:off x="3310775" y="2292175"/>
              <a:ext cx="1050" cy="43000"/>
            </a:xfrm>
            <a:custGeom>
              <a:avLst/>
              <a:gdLst/>
              <a:ahLst/>
              <a:cxnLst/>
              <a:rect l="l" t="t" r="r" b="b"/>
              <a:pathLst>
                <a:path w="42" h="1720" extrusionOk="0">
                  <a:moveTo>
                    <a:pt x="19" y="0"/>
                  </a:moveTo>
                  <a:cubicBezTo>
                    <a:pt x="10" y="0"/>
                    <a:pt x="1" y="9"/>
                    <a:pt x="1" y="18"/>
                  </a:cubicBezTo>
                  <a:lnTo>
                    <a:pt x="1" y="1701"/>
                  </a:lnTo>
                  <a:cubicBezTo>
                    <a:pt x="1" y="1710"/>
                    <a:pt x="10" y="1719"/>
                    <a:pt x="19" y="1719"/>
                  </a:cubicBezTo>
                  <a:cubicBezTo>
                    <a:pt x="33" y="1719"/>
                    <a:pt x="42" y="1710"/>
                    <a:pt x="42" y="1701"/>
                  </a:cubicBezTo>
                  <a:lnTo>
                    <a:pt x="42" y="18"/>
                  </a:lnTo>
                  <a:cubicBezTo>
                    <a:pt x="42" y="9"/>
                    <a:pt x="33" y="0"/>
                    <a:pt x="19" y="0"/>
                  </a:cubicBezTo>
                  <a:close/>
                </a:path>
              </a:pathLst>
            </a:custGeom>
            <a:solidFill>
              <a:srgbClr val="FF9A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52"/>
            <p:cNvSpPr/>
            <p:nvPr/>
          </p:nvSpPr>
          <p:spPr>
            <a:xfrm>
              <a:off x="3310775" y="2339675"/>
              <a:ext cx="1050" cy="12925"/>
            </a:xfrm>
            <a:custGeom>
              <a:avLst/>
              <a:gdLst/>
              <a:ahLst/>
              <a:cxnLst/>
              <a:rect l="l" t="t" r="r" b="b"/>
              <a:pathLst>
                <a:path w="42" h="517" extrusionOk="0">
                  <a:moveTo>
                    <a:pt x="19" y="0"/>
                  </a:moveTo>
                  <a:cubicBezTo>
                    <a:pt x="10" y="0"/>
                    <a:pt x="1" y="9"/>
                    <a:pt x="1" y="18"/>
                  </a:cubicBezTo>
                  <a:lnTo>
                    <a:pt x="1" y="493"/>
                  </a:lnTo>
                  <a:cubicBezTo>
                    <a:pt x="1" y="507"/>
                    <a:pt x="10" y="516"/>
                    <a:pt x="19" y="516"/>
                  </a:cubicBezTo>
                  <a:cubicBezTo>
                    <a:pt x="33" y="516"/>
                    <a:pt x="42" y="507"/>
                    <a:pt x="42" y="493"/>
                  </a:cubicBezTo>
                  <a:lnTo>
                    <a:pt x="42" y="18"/>
                  </a:lnTo>
                  <a:cubicBezTo>
                    <a:pt x="42" y="9"/>
                    <a:pt x="33" y="0"/>
                    <a:pt x="19" y="0"/>
                  </a:cubicBezTo>
                  <a:close/>
                </a:path>
              </a:pathLst>
            </a:custGeom>
            <a:solidFill>
              <a:srgbClr val="FF9A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52"/>
            <p:cNvSpPr/>
            <p:nvPr/>
          </p:nvSpPr>
          <p:spPr>
            <a:xfrm>
              <a:off x="3165121" y="2341374"/>
              <a:ext cx="158475" cy="75616"/>
            </a:xfrm>
            <a:custGeom>
              <a:avLst/>
              <a:gdLst/>
              <a:ahLst/>
              <a:cxnLst/>
              <a:rect l="l" t="t" r="r" b="b"/>
              <a:pathLst>
                <a:path w="6339" h="3638" extrusionOk="0">
                  <a:moveTo>
                    <a:pt x="6338" y="0"/>
                  </a:moveTo>
                  <a:cubicBezTo>
                    <a:pt x="6126" y="579"/>
                    <a:pt x="5718" y="1244"/>
                    <a:pt x="4936" y="1615"/>
                  </a:cubicBezTo>
                  <a:cubicBezTo>
                    <a:pt x="4493" y="1826"/>
                    <a:pt x="3891" y="1902"/>
                    <a:pt x="3254" y="1902"/>
                  </a:cubicBezTo>
                  <a:cubicBezTo>
                    <a:pt x="1978" y="1902"/>
                    <a:pt x="562" y="1597"/>
                    <a:pt x="0" y="1461"/>
                  </a:cubicBezTo>
                  <a:lnTo>
                    <a:pt x="0" y="1737"/>
                  </a:lnTo>
                  <a:cubicBezTo>
                    <a:pt x="0" y="2199"/>
                    <a:pt x="376" y="2574"/>
                    <a:pt x="842" y="2574"/>
                  </a:cubicBezTo>
                  <a:lnTo>
                    <a:pt x="1706" y="2574"/>
                  </a:lnTo>
                  <a:lnTo>
                    <a:pt x="1846" y="3637"/>
                  </a:lnTo>
                  <a:lnTo>
                    <a:pt x="2240" y="3637"/>
                  </a:lnTo>
                  <a:lnTo>
                    <a:pt x="2240" y="2574"/>
                  </a:lnTo>
                  <a:lnTo>
                    <a:pt x="2507" y="2574"/>
                  </a:lnTo>
                  <a:lnTo>
                    <a:pt x="2701" y="3542"/>
                  </a:lnTo>
                  <a:lnTo>
                    <a:pt x="3570" y="3637"/>
                  </a:lnTo>
                  <a:lnTo>
                    <a:pt x="4416" y="3637"/>
                  </a:lnTo>
                  <a:lnTo>
                    <a:pt x="4633" y="2574"/>
                  </a:lnTo>
                  <a:lnTo>
                    <a:pt x="5501" y="2574"/>
                  </a:lnTo>
                  <a:cubicBezTo>
                    <a:pt x="5963" y="2574"/>
                    <a:pt x="6338" y="2199"/>
                    <a:pt x="6338" y="1737"/>
                  </a:cubicBezTo>
                  <a:lnTo>
                    <a:pt x="6338" y="0"/>
                  </a:lnTo>
                  <a:close/>
                </a:path>
              </a:pathLst>
            </a:custGeom>
            <a:solidFill>
              <a:srgbClr val="DD44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52"/>
            <p:cNvSpPr/>
            <p:nvPr/>
          </p:nvSpPr>
          <p:spPr>
            <a:xfrm>
              <a:off x="3242475" y="2137800"/>
              <a:ext cx="11900" cy="33500"/>
            </a:xfrm>
            <a:custGeom>
              <a:avLst/>
              <a:gdLst/>
              <a:ahLst/>
              <a:cxnLst/>
              <a:rect l="l" t="t" r="r" b="b"/>
              <a:pathLst>
                <a:path w="476" h="1340" extrusionOk="0">
                  <a:moveTo>
                    <a:pt x="1" y="0"/>
                  </a:moveTo>
                  <a:lnTo>
                    <a:pt x="1" y="846"/>
                  </a:lnTo>
                  <a:cubicBezTo>
                    <a:pt x="1" y="1208"/>
                    <a:pt x="118" y="1339"/>
                    <a:pt x="444" y="1339"/>
                  </a:cubicBezTo>
                  <a:cubicBezTo>
                    <a:pt x="462" y="1339"/>
                    <a:pt x="476" y="1326"/>
                    <a:pt x="476" y="1308"/>
                  </a:cubicBezTo>
                  <a:cubicBezTo>
                    <a:pt x="476" y="1290"/>
                    <a:pt x="462" y="1276"/>
                    <a:pt x="444" y="1276"/>
                  </a:cubicBezTo>
                  <a:cubicBezTo>
                    <a:pt x="182" y="1276"/>
                    <a:pt x="64" y="1213"/>
                    <a:pt x="64" y="846"/>
                  </a:cubicBezTo>
                  <a:lnTo>
                    <a:pt x="64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52"/>
            <p:cNvSpPr/>
            <p:nvPr/>
          </p:nvSpPr>
          <p:spPr>
            <a:xfrm>
              <a:off x="3187750" y="2493275"/>
              <a:ext cx="125550" cy="195275"/>
            </a:xfrm>
            <a:custGeom>
              <a:avLst/>
              <a:gdLst/>
              <a:ahLst/>
              <a:cxnLst/>
              <a:rect l="l" t="t" r="r" b="b"/>
              <a:pathLst>
                <a:path w="5022" h="7811" extrusionOk="0">
                  <a:moveTo>
                    <a:pt x="2512" y="0"/>
                  </a:moveTo>
                  <a:cubicBezTo>
                    <a:pt x="2500" y="0"/>
                    <a:pt x="2487" y="8"/>
                    <a:pt x="2475" y="31"/>
                  </a:cubicBezTo>
                  <a:cubicBezTo>
                    <a:pt x="2475" y="31"/>
                    <a:pt x="344" y="4284"/>
                    <a:pt x="344" y="4284"/>
                  </a:cubicBezTo>
                  <a:lnTo>
                    <a:pt x="348" y="4284"/>
                  </a:lnTo>
                  <a:cubicBezTo>
                    <a:pt x="213" y="4555"/>
                    <a:pt x="127" y="4858"/>
                    <a:pt x="104" y="5179"/>
                  </a:cubicBezTo>
                  <a:cubicBezTo>
                    <a:pt x="0" y="6527"/>
                    <a:pt x="1009" y="7699"/>
                    <a:pt x="2357" y="7803"/>
                  </a:cubicBezTo>
                  <a:cubicBezTo>
                    <a:pt x="2421" y="7808"/>
                    <a:pt x="2485" y="7811"/>
                    <a:pt x="2548" y="7811"/>
                  </a:cubicBezTo>
                  <a:cubicBezTo>
                    <a:pt x="3814" y="7811"/>
                    <a:pt x="4886" y="6834"/>
                    <a:pt x="4985" y="5550"/>
                  </a:cubicBezTo>
                  <a:cubicBezTo>
                    <a:pt x="5022" y="5089"/>
                    <a:pt x="4927" y="4650"/>
                    <a:pt x="4732" y="4270"/>
                  </a:cubicBezTo>
                  <a:lnTo>
                    <a:pt x="4737" y="4270"/>
                  </a:lnTo>
                  <a:cubicBezTo>
                    <a:pt x="4732" y="4266"/>
                    <a:pt x="4732" y="4266"/>
                    <a:pt x="4732" y="4261"/>
                  </a:cubicBezTo>
                  <a:cubicBezTo>
                    <a:pt x="4723" y="4243"/>
                    <a:pt x="4709" y="4220"/>
                    <a:pt x="4700" y="4202"/>
                  </a:cubicBezTo>
                  <a:cubicBezTo>
                    <a:pt x="4651" y="4112"/>
                    <a:pt x="4605" y="4021"/>
                    <a:pt x="4556" y="3926"/>
                  </a:cubicBezTo>
                  <a:lnTo>
                    <a:pt x="4117" y="3080"/>
                  </a:lnTo>
                  <a:cubicBezTo>
                    <a:pt x="3931" y="2723"/>
                    <a:pt x="3741" y="2361"/>
                    <a:pt x="3556" y="2004"/>
                  </a:cubicBezTo>
                  <a:cubicBezTo>
                    <a:pt x="3375" y="1655"/>
                    <a:pt x="3194" y="1307"/>
                    <a:pt x="3013" y="959"/>
                  </a:cubicBezTo>
                  <a:cubicBezTo>
                    <a:pt x="2882" y="714"/>
                    <a:pt x="2678" y="276"/>
                    <a:pt x="2547" y="27"/>
                  </a:cubicBezTo>
                  <a:cubicBezTo>
                    <a:pt x="2544" y="19"/>
                    <a:pt x="2530" y="0"/>
                    <a:pt x="2512" y="0"/>
                  </a:cubicBezTo>
                  <a:close/>
                </a:path>
              </a:pathLst>
            </a:custGeom>
            <a:solidFill>
              <a:srgbClr val="FF69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52"/>
            <p:cNvSpPr/>
            <p:nvPr/>
          </p:nvSpPr>
          <p:spPr>
            <a:xfrm>
              <a:off x="3191250" y="2586225"/>
              <a:ext cx="121925" cy="102325"/>
            </a:xfrm>
            <a:custGeom>
              <a:avLst/>
              <a:gdLst/>
              <a:ahLst/>
              <a:cxnLst/>
              <a:rect l="l" t="t" r="r" b="b"/>
              <a:pathLst>
                <a:path w="4877" h="4093" extrusionOk="0">
                  <a:moveTo>
                    <a:pt x="4307" y="0"/>
                  </a:moveTo>
                  <a:cubicBezTo>
                    <a:pt x="4257" y="1199"/>
                    <a:pt x="3800" y="1878"/>
                    <a:pt x="2402" y="2565"/>
                  </a:cubicBezTo>
                  <a:cubicBezTo>
                    <a:pt x="2141" y="2693"/>
                    <a:pt x="1880" y="2748"/>
                    <a:pt x="1623" y="2748"/>
                  </a:cubicBezTo>
                  <a:cubicBezTo>
                    <a:pt x="1033" y="2748"/>
                    <a:pt x="470" y="2460"/>
                    <a:pt x="0" y="2104"/>
                  </a:cubicBezTo>
                  <a:lnTo>
                    <a:pt x="0" y="2104"/>
                  </a:lnTo>
                  <a:cubicBezTo>
                    <a:pt x="199" y="3162"/>
                    <a:pt x="1091" y="3999"/>
                    <a:pt x="2217" y="4085"/>
                  </a:cubicBezTo>
                  <a:cubicBezTo>
                    <a:pt x="2281" y="4090"/>
                    <a:pt x="2345" y="4093"/>
                    <a:pt x="2408" y="4093"/>
                  </a:cubicBezTo>
                  <a:cubicBezTo>
                    <a:pt x="3674" y="4093"/>
                    <a:pt x="4746" y="3116"/>
                    <a:pt x="4845" y="1828"/>
                  </a:cubicBezTo>
                  <a:cubicBezTo>
                    <a:pt x="4877" y="1371"/>
                    <a:pt x="4787" y="932"/>
                    <a:pt x="4597" y="552"/>
                  </a:cubicBezTo>
                  <a:cubicBezTo>
                    <a:pt x="4592" y="548"/>
                    <a:pt x="4592" y="548"/>
                    <a:pt x="4592" y="548"/>
                  </a:cubicBezTo>
                  <a:cubicBezTo>
                    <a:pt x="4578" y="525"/>
                    <a:pt x="4569" y="502"/>
                    <a:pt x="4560" y="484"/>
                  </a:cubicBezTo>
                  <a:cubicBezTo>
                    <a:pt x="4511" y="394"/>
                    <a:pt x="4465" y="299"/>
                    <a:pt x="4416" y="208"/>
                  </a:cubicBezTo>
                  <a:cubicBezTo>
                    <a:pt x="4379" y="140"/>
                    <a:pt x="4343" y="68"/>
                    <a:pt x="4307" y="0"/>
                  </a:cubicBezTo>
                  <a:close/>
                </a:path>
              </a:pathLst>
            </a:custGeom>
            <a:solidFill>
              <a:srgbClr val="DD44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52"/>
            <p:cNvSpPr/>
            <p:nvPr/>
          </p:nvSpPr>
          <p:spPr>
            <a:xfrm>
              <a:off x="3282175" y="2627600"/>
              <a:ext cx="15625" cy="33275"/>
            </a:xfrm>
            <a:custGeom>
              <a:avLst/>
              <a:gdLst/>
              <a:ahLst/>
              <a:cxnLst/>
              <a:rect l="l" t="t" r="r" b="b"/>
              <a:pathLst>
                <a:path w="625" h="1331" extrusionOk="0">
                  <a:moveTo>
                    <a:pt x="602" y="1"/>
                  </a:moveTo>
                  <a:cubicBezTo>
                    <a:pt x="593" y="1"/>
                    <a:pt x="584" y="10"/>
                    <a:pt x="580" y="19"/>
                  </a:cubicBezTo>
                  <a:cubicBezTo>
                    <a:pt x="557" y="381"/>
                    <a:pt x="430" y="734"/>
                    <a:pt x="213" y="1046"/>
                  </a:cubicBezTo>
                  <a:cubicBezTo>
                    <a:pt x="150" y="1132"/>
                    <a:pt x="82" y="1218"/>
                    <a:pt x="5" y="1299"/>
                  </a:cubicBezTo>
                  <a:cubicBezTo>
                    <a:pt x="0" y="1308"/>
                    <a:pt x="0" y="1322"/>
                    <a:pt x="5" y="1326"/>
                  </a:cubicBezTo>
                  <a:cubicBezTo>
                    <a:pt x="10" y="1331"/>
                    <a:pt x="14" y="1331"/>
                    <a:pt x="19" y="1331"/>
                  </a:cubicBezTo>
                  <a:cubicBezTo>
                    <a:pt x="28" y="1331"/>
                    <a:pt x="32" y="1331"/>
                    <a:pt x="37" y="1326"/>
                  </a:cubicBezTo>
                  <a:cubicBezTo>
                    <a:pt x="114" y="1245"/>
                    <a:pt x="181" y="1159"/>
                    <a:pt x="245" y="1069"/>
                  </a:cubicBezTo>
                  <a:cubicBezTo>
                    <a:pt x="466" y="752"/>
                    <a:pt x="598" y="390"/>
                    <a:pt x="620" y="24"/>
                  </a:cubicBezTo>
                  <a:cubicBezTo>
                    <a:pt x="625" y="10"/>
                    <a:pt x="616" y="1"/>
                    <a:pt x="602" y="1"/>
                  </a:cubicBezTo>
                  <a:close/>
                </a:path>
              </a:pathLst>
            </a:custGeom>
            <a:solidFill>
              <a:srgbClr val="DD44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52"/>
            <p:cNvSpPr/>
            <p:nvPr/>
          </p:nvSpPr>
          <p:spPr>
            <a:xfrm>
              <a:off x="3292125" y="2603350"/>
              <a:ext cx="5125" cy="14000"/>
            </a:xfrm>
            <a:custGeom>
              <a:avLst/>
              <a:gdLst/>
              <a:ahLst/>
              <a:cxnLst/>
              <a:rect l="l" t="t" r="r" b="b"/>
              <a:pathLst>
                <a:path w="205" h="560" extrusionOk="0">
                  <a:moveTo>
                    <a:pt x="25" y="0"/>
                  </a:moveTo>
                  <a:cubicBezTo>
                    <a:pt x="21" y="0"/>
                    <a:pt x="17" y="1"/>
                    <a:pt x="14" y="3"/>
                  </a:cubicBezTo>
                  <a:cubicBezTo>
                    <a:pt x="5" y="7"/>
                    <a:pt x="1" y="21"/>
                    <a:pt x="5" y="30"/>
                  </a:cubicBezTo>
                  <a:cubicBezTo>
                    <a:pt x="87" y="170"/>
                    <a:pt x="118" y="324"/>
                    <a:pt x="150" y="482"/>
                  </a:cubicBezTo>
                  <a:cubicBezTo>
                    <a:pt x="154" y="500"/>
                    <a:pt x="159" y="523"/>
                    <a:pt x="163" y="541"/>
                  </a:cubicBezTo>
                  <a:cubicBezTo>
                    <a:pt x="163" y="550"/>
                    <a:pt x="172" y="559"/>
                    <a:pt x="182" y="559"/>
                  </a:cubicBezTo>
                  <a:lnTo>
                    <a:pt x="186" y="559"/>
                  </a:lnTo>
                  <a:cubicBezTo>
                    <a:pt x="195" y="555"/>
                    <a:pt x="204" y="546"/>
                    <a:pt x="200" y="532"/>
                  </a:cubicBezTo>
                  <a:cubicBezTo>
                    <a:pt x="200" y="514"/>
                    <a:pt x="195" y="491"/>
                    <a:pt x="191" y="473"/>
                  </a:cubicBezTo>
                  <a:cubicBezTo>
                    <a:pt x="159" y="319"/>
                    <a:pt x="123" y="157"/>
                    <a:pt x="41" y="12"/>
                  </a:cubicBezTo>
                  <a:cubicBezTo>
                    <a:pt x="38" y="3"/>
                    <a:pt x="32" y="0"/>
                    <a:pt x="25" y="0"/>
                  </a:cubicBezTo>
                  <a:close/>
                </a:path>
              </a:pathLst>
            </a:custGeom>
            <a:solidFill>
              <a:srgbClr val="DD44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52"/>
            <p:cNvSpPr/>
            <p:nvPr/>
          </p:nvSpPr>
          <p:spPr>
            <a:xfrm>
              <a:off x="3212625" y="2555450"/>
              <a:ext cx="16200" cy="34525"/>
            </a:xfrm>
            <a:custGeom>
              <a:avLst/>
              <a:gdLst/>
              <a:ahLst/>
              <a:cxnLst/>
              <a:rect l="l" t="t" r="r" b="b"/>
              <a:pathLst>
                <a:path w="648" h="1381" extrusionOk="0">
                  <a:moveTo>
                    <a:pt x="607" y="1"/>
                  </a:moveTo>
                  <a:cubicBezTo>
                    <a:pt x="498" y="277"/>
                    <a:pt x="371" y="548"/>
                    <a:pt x="249" y="815"/>
                  </a:cubicBezTo>
                  <a:cubicBezTo>
                    <a:pt x="168" y="991"/>
                    <a:pt x="82" y="1177"/>
                    <a:pt x="0" y="1362"/>
                  </a:cubicBezTo>
                  <a:lnTo>
                    <a:pt x="37" y="1381"/>
                  </a:lnTo>
                  <a:cubicBezTo>
                    <a:pt x="118" y="1195"/>
                    <a:pt x="204" y="1010"/>
                    <a:pt x="285" y="829"/>
                  </a:cubicBezTo>
                  <a:cubicBezTo>
                    <a:pt x="407" y="566"/>
                    <a:pt x="534" y="290"/>
                    <a:pt x="647" y="14"/>
                  </a:cubicBezTo>
                  <a:lnTo>
                    <a:pt x="607" y="1"/>
                  </a:lnTo>
                  <a:close/>
                </a:path>
              </a:pathLst>
            </a:custGeom>
            <a:solidFill>
              <a:srgbClr val="FF9A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52"/>
            <p:cNvSpPr/>
            <p:nvPr/>
          </p:nvSpPr>
          <p:spPr>
            <a:xfrm>
              <a:off x="3235575" y="2520625"/>
              <a:ext cx="8725" cy="18000"/>
            </a:xfrm>
            <a:custGeom>
              <a:avLst/>
              <a:gdLst/>
              <a:ahLst/>
              <a:cxnLst/>
              <a:rect l="l" t="t" r="r" b="b"/>
              <a:pathLst>
                <a:path w="349" h="720" extrusionOk="0">
                  <a:moveTo>
                    <a:pt x="313" y="0"/>
                  </a:moveTo>
                  <a:cubicBezTo>
                    <a:pt x="236" y="199"/>
                    <a:pt x="150" y="380"/>
                    <a:pt x="69" y="552"/>
                  </a:cubicBezTo>
                  <a:cubicBezTo>
                    <a:pt x="46" y="602"/>
                    <a:pt x="23" y="652"/>
                    <a:pt x="1" y="702"/>
                  </a:cubicBezTo>
                  <a:lnTo>
                    <a:pt x="37" y="720"/>
                  </a:lnTo>
                  <a:cubicBezTo>
                    <a:pt x="59" y="670"/>
                    <a:pt x="82" y="620"/>
                    <a:pt x="105" y="570"/>
                  </a:cubicBezTo>
                  <a:cubicBezTo>
                    <a:pt x="186" y="394"/>
                    <a:pt x="272" y="213"/>
                    <a:pt x="349" y="14"/>
                  </a:cubicBezTo>
                  <a:lnTo>
                    <a:pt x="313" y="0"/>
                  </a:lnTo>
                  <a:close/>
                </a:path>
              </a:pathLst>
            </a:custGeom>
            <a:solidFill>
              <a:srgbClr val="FF9A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52"/>
            <p:cNvSpPr/>
            <p:nvPr/>
          </p:nvSpPr>
          <p:spPr>
            <a:xfrm>
              <a:off x="3179250" y="2789725"/>
              <a:ext cx="57475" cy="89500"/>
            </a:xfrm>
            <a:custGeom>
              <a:avLst/>
              <a:gdLst/>
              <a:ahLst/>
              <a:cxnLst/>
              <a:rect l="l" t="t" r="r" b="b"/>
              <a:pathLst>
                <a:path w="2299" h="3580" extrusionOk="0">
                  <a:moveTo>
                    <a:pt x="1151" y="1"/>
                  </a:moveTo>
                  <a:cubicBezTo>
                    <a:pt x="1146" y="1"/>
                    <a:pt x="1141" y="4"/>
                    <a:pt x="1136" y="12"/>
                  </a:cubicBezTo>
                  <a:lnTo>
                    <a:pt x="159" y="1962"/>
                  </a:lnTo>
                  <a:cubicBezTo>
                    <a:pt x="96" y="2088"/>
                    <a:pt x="60" y="2224"/>
                    <a:pt x="46" y="2373"/>
                  </a:cubicBezTo>
                  <a:cubicBezTo>
                    <a:pt x="1" y="2989"/>
                    <a:pt x="462" y="3527"/>
                    <a:pt x="1082" y="3577"/>
                  </a:cubicBezTo>
                  <a:cubicBezTo>
                    <a:pt x="1110" y="3579"/>
                    <a:pt x="1138" y="3580"/>
                    <a:pt x="1165" y="3580"/>
                  </a:cubicBezTo>
                  <a:cubicBezTo>
                    <a:pt x="1745" y="3580"/>
                    <a:pt x="2238" y="3133"/>
                    <a:pt x="2285" y="2541"/>
                  </a:cubicBezTo>
                  <a:cubicBezTo>
                    <a:pt x="2299" y="2333"/>
                    <a:pt x="2258" y="2129"/>
                    <a:pt x="2168" y="1957"/>
                  </a:cubicBezTo>
                  <a:cubicBezTo>
                    <a:pt x="2168" y="1953"/>
                    <a:pt x="2168" y="1953"/>
                    <a:pt x="2168" y="1953"/>
                  </a:cubicBezTo>
                  <a:cubicBezTo>
                    <a:pt x="2163" y="1944"/>
                    <a:pt x="2159" y="1935"/>
                    <a:pt x="2154" y="1926"/>
                  </a:cubicBezTo>
                  <a:cubicBezTo>
                    <a:pt x="2132" y="1885"/>
                    <a:pt x="2109" y="1840"/>
                    <a:pt x="2086" y="1799"/>
                  </a:cubicBezTo>
                  <a:cubicBezTo>
                    <a:pt x="2018" y="1668"/>
                    <a:pt x="1955" y="1541"/>
                    <a:pt x="1887" y="1410"/>
                  </a:cubicBezTo>
                  <a:cubicBezTo>
                    <a:pt x="1801" y="1247"/>
                    <a:pt x="1715" y="1084"/>
                    <a:pt x="1629" y="917"/>
                  </a:cubicBezTo>
                  <a:cubicBezTo>
                    <a:pt x="1548" y="758"/>
                    <a:pt x="1462" y="600"/>
                    <a:pt x="1381" y="437"/>
                  </a:cubicBezTo>
                  <a:cubicBezTo>
                    <a:pt x="1322" y="329"/>
                    <a:pt x="1227" y="125"/>
                    <a:pt x="1168" y="12"/>
                  </a:cubicBezTo>
                  <a:cubicBezTo>
                    <a:pt x="1165" y="9"/>
                    <a:pt x="1159" y="1"/>
                    <a:pt x="1151" y="1"/>
                  </a:cubicBezTo>
                  <a:close/>
                </a:path>
              </a:pathLst>
            </a:custGeom>
            <a:solidFill>
              <a:srgbClr val="FF69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52"/>
            <p:cNvSpPr/>
            <p:nvPr/>
          </p:nvSpPr>
          <p:spPr>
            <a:xfrm>
              <a:off x="3180850" y="2832300"/>
              <a:ext cx="55875" cy="46925"/>
            </a:xfrm>
            <a:custGeom>
              <a:avLst/>
              <a:gdLst/>
              <a:ahLst/>
              <a:cxnLst/>
              <a:rect l="l" t="t" r="r" b="b"/>
              <a:pathLst>
                <a:path w="2235" h="1877" extrusionOk="0">
                  <a:moveTo>
                    <a:pt x="1973" y="1"/>
                  </a:moveTo>
                  <a:cubicBezTo>
                    <a:pt x="1950" y="548"/>
                    <a:pt x="1742" y="860"/>
                    <a:pt x="1104" y="1177"/>
                  </a:cubicBezTo>
                  <a:cubicBezTo>
                    <a:pt x="984" y="1234"/>
                    <a:pt x="865" y="1259"/>
                    <a:pt x="748" y="1259"/>
                  </a:cubicBezTo>
                  <a:cubicBezTo>
                    <a:pt x="475" y="1259"/>
                    <a:pt x="215" y="1126"/>
                    <a:pt x="0" y="965"/>
                  </a:cubicBezTo>
                  <a:lnTo>
                    <a:pt x="0" y="965"/>
                  </a:lnTo>
                  <a:cubicBezTo>
                    <a:pt x="91" y="1449"/>
                    <a:pt x="502" y="1833"/>
                    <a:pt x="1018" y="1874"/>
                  </a:cubicBezTo>
                  <a:cubicBezTo>
                    <a:pt x="1046" y="1876"/>
                    <a:pt x="1074" y="1877"/>
                    <a:pt x="1101" y="1877"/>
                  </a:cubicBezTo>
                  <a:cubicBezTo>
                    <a:pt x="1681" y="1877"/>
                    <a:pt x="2174" y="1430"/>
                    <a:pt x="2221" y="838"/>
                  </a:cubicBezTo>
                  <a:cubicBezTo>
                    <a:pt x="2235" y="630"/>
                    <a:pt x="2194" y="426"/>
                    <a:pt x="2104" y="254"/>
                  </a:cubicBezTo>
                  <a:cubicBezTo>
                    <a:pt x="2104" y="250"/>
                    <a:pt x="2104" y="250"/>
                    <a:pt x="2104" y="250"/>
                  </a:cubicBezTo>
                  <a:cubicBezTo>
                    <a:pt x="2099" y="241"/>
                    <a:pt x="2095" y="232"/>
                    <a:pt x="2090" y="223"/>
                  </a:cubicBezTo>
                  <a:cubicBezTo>
                    <a:pt x="2068" y="182"/>
                    <a:pt x="2045" y="137"/>
                    <a:pt x="2022" y="96"/>
                  </a:cubicBezTo>
                  <a:cubicBezTo>
                    <a:pt x="2009" y="64"/>
                    <a:pt x="1991" y="33"/>
                    <a:pt x="1973" y="1"/>
                  </a:cubicBezTo>
                  <a:close/>
                </a:path>
              </a:pathLst>
            </a:custGeom>
            <a:solidFill>
              <a:srgbClr val="DD44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52"/>
            <p:cNvSpPr/>
            <p:nvPr/>
          </p:nvSpPr>
          <p:spPr>
            <a:xfrm>
              <a:off x="3222450" y="2851275"/>
              <a:ext cx="7150" cy="15225"/>
            </a:xfrm>
            <a:custGeom>
              <a:avLst/>
              <a:gdLst/>
              <a:ahLst/>
              <a:cxnLst/>
              <a:rect l="l" t="t" r="r" b="b"/>
              <a:pathLst>
                <a:path w="286" h="609" extrusionOk="0">
                  <a:moveTo>
                    <a:pt x="273" y="0"/>
                  </a:moveTo>
                  <a:cubicBezTo>
                    <a:pt x="270" y="0"/>
                    <a:pt x="268" y="3"/>
                    <a:pt x="268" y="6"/>
                  </a:cubicBezTo>
                  <a:cubicBezTo>
                    <a:pt x="259" y="174"/>
                    <a:pt x="200" y="337"/>
                    <a:pt x="100" y="477"/>
                  </a:cubicBezTo>
                  <a:cubicBezTo>
                    <a:pt x="73" y="518"/>
                    <a:pt x="42" y="558"/>
                    <a:pt x="5" y="595"/>
                  </a:cubicBezTo>
                  <a:cubicBezTo>
                    <a:pt x="1" y="599"/>
                    <a:pt x="1" y="604"/>
                    <a:pt x="5" y="608"/>
                  </a:cubicBezTo>
                  <a:lnTo>
                    <a:pt x="19" y="608"/>
                  </a:lnTo>
                  <a:cubicBezTo>
                    <a:pt x="55" y="567"/>
                    <a:pt x="87" y="531"/>
                    <a:pt x="114" y="491"/>
                  </a:cubicBezTo>
                  <a:cubicBezTo>
                    <a:pt x="218" y="346"/>
                    <a:pt x="277" y="178"/>
                    <a:pt x="286" y="11"/>
                  </a:cubicBezTo>
                  <a:cubicBezTo>
                    <a:pt x="286" y="6"/>
                    <a:pt x="286" y="2"/>
                    <a:pt x="277" y="2"/>
                  </a:cubicBezTo>
                  <a:cubicBezTo>
                    <a:pt x="276" y="1"/>
                    <a:pt x="274" y="0"/>
                    <a:pt x="273" y="0"/>
                  </a:cubicBezTo>
                  <a:close/>
                </a:path>
              </a:pathLst>
            </a:custGeom>
            <a:solidFill>
              <a:srgbClr val="DD44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52"/>
            <p:cNvSpPr/>
            <p:nvPr/>
          </p:nvSpPr>
          <p:spPr>
            <a:xfrm>
              <a:off x="3227100" y="2840125"/>
              <a:ext cx="2275" cy="6450"/>
            </a:xfrm>
            <a:custGeom>
              <a:avLst/>
              <a:gdLst/>
              <a:ahLst/>
              <a:cxnLst/>
              <a:rect l="l" t="t" r="r" b="b"/>
              <a:pathLst>
                <a:path w="91" h="258" extrusionOk="0">
                  <a:moveTo>
                    <a:pt x="5" y="0"/>
                  </a:moveTo>
                  <a:cubicBezTo>
                    <a:pt x="0" y="5"/>
                    <a:pt x="0" y="9"/>
                    <a:pt x="0" y="14"/>
                  </a:cubicBezTo>
                  <a:cubicBezTo>
                    <a:pt x="37" y="82"/>
                    <a:pt x="55" y="149"/>
                    <a:pt x="68" y="222"/>
                  </a:cubicBezTo>
                  <a:cubicBezTo>
                    <a:pt x="68" y="231"/>
                    <a:pt x="73" y="240"/>
                    <a:pt x="73" y="249"/>
                  </a:cubicBezTo>
                  <a:cubicBezTo>
                    <a:pt x="73" y="253"/>
                    <a:pt x="77" y="258"/>
                    <a:pt x="82" y="258"/>
                  </a:cubicBezTo>
                  <a:lnTo>
                    <a:pt x="86" y="258"/>
                  </a:lnTo>
                  <a:cubicBezTo>
                    <a:pt x="91" y="253"/>
                    <a:pt x="91" y="249"/>
                    <a:pt x="91" y="244"/>
                  </a:cubicBezTo>
                  <a:cubicBezTo>
                    <a:pt x="91" y="235"/>
                    <a:pt x="86" y="226"/>
                    <a:pt x="86" y="217"/>
                  </a:cubicBezTo>
                  <a:cubicBezTo>
                    <a:pt x="73" y="145"/>
                    <a:pt x="55" y="72"/>
                    <a:pt x="18" y="5"/>
                  </a:cubicBezTo>
                  <a:cubicBezTo>
                    <a:pt x="14" y="0"/>
                    <a:pt x="9" y="0"/>
                    <a:pt x="5" y="0"/>
                  </a:cubicBezTo>
                  <a:close/>
                </a:path>
              </a:pathLst>
            </a:custGeom>
            <a:solidFill>
              <a:srgbClr val="DD44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52"/>
            <p:cNvSpPr/>
            <p:nvPr/>
          </p:nvSpPr>
          <p:spPr>
            <a:xfrm>
              <a:off x="3190675" y="2818175"/>
              <a:ext cx="7375" cy="15850"/>
            </a:xfrm>
            <a:custGeom>
              <a:avLst/>
              <a:gdLst/>
              <a:ahLst/>
              <a:cxnLst/>
              <a:rect l="l" t="t" r="r" b="b"/>
              <a:pathLst>
                <a:path w="295" h="634" extrusionOk="0">
                  <a:moveTo>
                    <a:pt x="277" y="0"/>
                  </a:moveTo>
                  <a:cubicBezTo>
                    <a:pt x="227" y="127"/>
                    <a:pt x="168" y="254"/>
                    <a:pt x="114" y="376"/>
                  </a:cubicBezTo>
                  <a:cubicBezTo>
                    <a:pt x="73" y="457"/>
                    <a:pt x="37" y="539"/>
                    <a:pt x="1" y="625"/>
                  </a:cubicBezTo>
                  <a:lnTo>
                    <a:pt x="14" y="634"/>
                  </a:lnTo>
                  <a:cubicBezTo>
                    <a:pt x="55" y="548"/>
                    <a:pt x="91" y="462"/>
                    <a:pt x="132" y="380"/>
                  </a:cubicBezTo>
                  <a:cubicBezTo>
                    <a:pt x="186" y="258"/>
                    <a:pt x="245" y="136"/>
                    <a:pt x="295" y="10"/>
                  </a:cubicBezTo>
                  <a:lnTo>
                    <a:pt x="277" y="0"/>
                  </a:lnTo>
                  <a:close/>
                </a:path>
              </a:pathLst>
            </a:custGeom>
            <a:solidFill>
              <a:srgbClr val="FF9A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52"/>
            <p:cNvSpPr/>
            <p:nvPr/>
          </p:nvSpPr>
          <p:spPr>
            <a:xfrm>
              <a:off x="3201200" y="2802225"/>
              <a:ext cx="3975" cy="8275"/>
            </a:xfrm>
            <a:custGeom>
              <a:avLst/>
              <a:gdLst/>
              <a:ahLst/>
              <a:cxnLst/>
              <a:rect l="l" t="t" r="r" b="b"/>
              <a:pathLst>
                <a:path w="159" h="331" extrusionOk="0">
                  <a:moveTo>
                    <a:pt x="141" y="1"/>
                  </a:moveTo>
                  <a:cubicBezTo>
                    <a:pt x="109" y="91"/>
                    <a:pt x="68" y="173"/>
                    <a:pt x="32" y="254"/>
                  </a:cubicBezTo>
                  <a:cubicBezTo>
                    <a:pt x="19" y="277"/>
                    <a:pt x="9" y="299"/>
                    <a:pt x="0" y="322"/>
                  </a:cubicBezTo>
                  <a:lnTo>
                    <a:pt x="14" y="331"/>
                  </a:lnTo>
                  <a:cubicBezTo>
                    <a:pt x="28" y="308"/>
                    <a:pt x="37" y="286"/>
                    <a:pt x="46" y="263"/>
                  </a:cubicBezTo>
                  <a:cubicBezTo>
                    <a:pt x="86" y="182"/>
                    <a:pt x="123" y="100"/>
                    <a:pt x="159" y="10"/>
                  </a:cubicBezTo>
                  <a:lnTo>
                    <a:pt x="141" y="1"/>
                  </a:lnTo>
                  <a:close/>
                </a:path>
              </a:pathLst>
            </a:custGeom>
            <a:solidFill>
              <a:srgbClr val="FF9A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52"/>
            <p:cNvSpPr/>
            <p:nvPr/>
          </p:nvSpPr>
          <p:spPr>
            <a:xfrm>
              <a:off x="3296300" y="2676250"/>
              <a:ext cx="41325" cy="64200"/>
            </a:xfrm>
            <a:custGeom>
              <a:avLst/>
              <a:gdLst/>
              <a:ahLst/>
              <a:cxnLst/>
              <a:rect l="l" t="t" r="r" b="b"/>
              <a:pathLst>
                <a:path w="1653" h="2568" extrusionOk="0">
                  <a:moveTo>
                    <a:pt x="826" y="0"/>
                  </a:moveTo>
                  <a:cubicBezTo>
                    <a:pt x="823" y="0"/>
                    <a:pt x="819" y="2"/>
                    <a:pt x="815" y="9"/>
                  </a:cubicBezTo>
                  <a:cubicBezTo>
                    <a:pt x="815" y="9"/>
                    <a:pt x="114" y="1407"/>
                    <a:pt x="114" y="1407"/>
                  </a:cubicBezTo>
                  <a:cubicBezTo>
                    <a:pt x="73" y="1498"/>
                    <a:pt x="42" y="1597"/>
                    <a:pt x="37" y="1701"/>
                  </a:cubicBezTo>
                  <a:cubicBezTo>
                    <a:pt x="1" y="2144"/>
                    <a:pt x="331" y="2529"/>
                    <a:pt x="775" y="2565"/>
                  </a:cubicBezTo>
                  <a:cubicBezTo>
                    <a:pt x="794" y="2567"/>
                    <a:pt x="814" y="2567"/>
                    <a:pt x="833" y="2567"/>
                  </a:cubicBezTo>
                  <a:cubicBezTo>
                    <a:pt x="1252" y="2567"/>
                    <a:pt x="1608" y="2247"/>
                    <a:pt x="1639" y="1823"/>
                  </a:cubicBezTo>
                  <a:cubicBezTo>
                    <a:pt x="1652" y="1674"/>
                    <a:pt x="1620" y="1529"/>
                    <a:pt x="1557" y="1403"/>
                  </a:cubicBezTo>
                  <a:cubicBezTo>
                    <a:pt x="1553" y="1393"/>
                    <a:pt x="1548" y="1389"/>
                    <a:pt x="1544" y="1380"/>
                  </a:cubicBezTo>
                  <a:cubicBezTo>
                    <a:pt x="1530" y="1348"/>
                    <a:pt x="1512" y="1321"/>
                    <a:pt x="1498" y="1289"/>
                  </a:cubicBezTo>
                  <a:cubicBezTo>
                    <a:pt x="1449" y="1199"/>
                    <a:pt x="1403" y="1104"/>
                    <a:pt x="1354" y="1013"/>
                  </a:cubicBezTo>
                  <a:cubicBezTo>
                    <a:pt x="1290" y="896"/>
                    <a:pt x="1231" y="778"/>
                    <a:pt x="1168" y="656"/>
                  </a:cubicBezTo>
                  <a:cubicBezTo>
                    <a:pt x="1109" y="543"/>
                    <a:pt x="1050" y="430"/>
                    <a:pt x="992" y="317"/>
                  </a:cubicBezTo>
                  <a:cubicBezTo>
                    <a:pt x="946" y="235"/>
                    <a:pt x="879" y="91"/>
                    <a:pt x="838" y="9"/>
                  </a:cubicBezTo>
                  <a:cubicBezTo>
                    <a:pt x="838" y="6"/>
                    <a:pt x="833" y="0"/>
                    <a:pt x="826" y="0"/>
                  </a:cubicBezTo>
                  <a:close/>
                </a:path>
              </a:pathLst>
            </a:custGeom>
            <a:solidFill>
              <a:srgbClr val="FF69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52"/>
            <p:cNvSpPr/>
            <p:nvPr/>
          </p:nvSpPr>
          <p:spPr>
            <a:xfrm>
              <a:off x="3297450" y="2706775"/>
              <a:ext cx="40175" cy="33675"/>
            </a:xfrm>
            <a:custGeom>
              <a:avLst/>
              <a:gdLst/>
              <a:ahLst/>
              <a:cxnLst/>
              <a:rect l="l" t="t" r="r" b="b"/>
              <a:pathLst>
                <a:path w="1607" h="1347" extrusionOk="0">
                  <a:moveTo>
                    <a:pt x="1416" y="1"/>
                  </a:moveTo>
                  <a:cubicBezTo>
                    <a:pt x="1398" y="394"/>
                    <a:pt x="1249" y="616"/>
                    <a:pt x="792" y="842"/>
                  </a:cubicBezTo>
                  <a:cubicBezTo>
                    <a:pt x="705" y="885"/>
                    <a:pt x="617" y="903"/>
                    <a:pt x="532" y="903"/>
                  </a:cubicBezTo>
                  <a:cubicBezTo>
                    <a:pt x="338" y="903"/>
                    <a:pt x="154" y="809"/>
                    <a:pt x="0" y="693"/>
                  </a:cubicBezTo>
                  <a:lnTo>
                    <a:pt x="0" y="693"/>
                  </a:lnTo>
                  <a:cubicBezTo>
                    <a:pt x="68" y="1041"/>
                    <a:pt x="362" y="1312"/>
                    <a:pt x="729" y="1344"/>
                  </a:cubicBezTo>
                  <a:cubicBezTo>
                    <a:pt x="748" y="1346"/>
                    <a:pt x="768" y="1346"/>
                    <a:pt x="787" y="1346"/>
                  </a:cubicBezTo>
                  <a:cubicBezTo>
                    <a:pt x="1206" y="1346"/>
                    <a:pt x="1562" y="1026"/>
                    <a:pt x="1593" y="602"/>
                  </a:cubicBezTo>
                  <a:cubicBezTo>
                    <a:pt x="1606" y="453"/>
                    <a:pt x="1574" y="308"/>
                    <a:pt x="1511" y="182"/>
                  </a:cubicBezTo>
                  <a:cubicBezTo>
                    <a:pt x="1507" y="172"/>
                    <a:pt x="1502" y="168"/>
                    <a:pt x="1498" y="159"/>
                  </a:cubicBezTo>
                  <a:cubicBezTo>
                    <a:pt x="1484" y="127"/>
                    <a:pt x="1466" y="100"/>
                    <a:pt x="1452" y="68"/>
                  </a:cubicBezTo>
                  <a:cubicBezTo>
                    <a:pt x="1439" y="46"/>
                    <a:pt x="1430" y="23"/>
                    <a:pt x="1416" y="1"/>
                  </a:cubicBezTo>
                  <a:close/>
                </a:path>
              </a:pathLst>
            </a:custGeom>
            <a:solidFill>
              <a:srgbClr val="DD44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52"/>
            <p:cNvSpPr/>
            <p:nvPr/>
          </p:nvSpPr>
          <p:spPr>
            <a:xfrm>
              <a:off x="3327300" y="2720350"/>
              <a:ext cx="5225" cy="11000"/>
            </a:xfrm>
            <a:custGeom>
              <a:avLst/>
              <a:gdLst/>
              <a:ahLst/>
              <a:cxnLst/>
              <a:rect l="l" t="t" r="r" b="b"/>
              <a:pathLst>
                <a:path w="209" h="440" extrusionOk="0">
                  <a:moveTo>
                    <a:pt x="200" y="0"/>
                  </a:moveTo>
                  <a:cubicBezTo>
                    <a:pt x="195" y="0"/>
                    <a:pt x="195" y="5"/>
                    <a:pt x="195" y="9"/>
                  </a:cubicBezTo>
                  <a:cubicBezTo>
                    <a:pt x="186" y="127"/>
                    <a:pt x="145" y="245"/>
                    <a:pt x="73" y="344"/>
                  </a:cubicBezTo>
                  <a:cubicBezTo>
                    <a:pt x="50" y="371"/>
                    <a:pt x="28" y="399"/>
                    <a:pt x="5" y="426"/>
                  </a:cubicBezTo>
                  <a:cubicBezTo>
                    <a:pt x="0" y="430"/>
                    <a:pt x="0" y="435"/>
                    <a:pt x="5" y="435"/>
                  </a:cubicBezTo>
                  <a:cubicBezTo>
                    <a:pt x="5" y="439"/>
                    <a:pt x="5" y="439"/>
                    <a:pt x="10" y="439"/>
                  </a:cubicBezTo>
                  <a:cubicBezTo>
                    <a:pt x="10" y="439"/>
                    <a:pt x="14" y="439"/>
                    <a:pt x="14" y="435"/>
                  </a:cubicBezTo>
                  <a:cubicBezTo>
                    <a:pt x="37" y="408"/>
                    <a:pt x="64" y="380"/>
                    <a:pt x="82" y="353"/>
                  </a:cubicBezTo>
                  <a:cubicBezTo>
                    <a:pt x="154" y="249"/>
                    <a:pt x="200" y="132"/>
                    <a:pt x="209" y="9"/>
                  </a:cubicBezTo>
                  <a:cubicBezTo>
                    <a:pt x="209" y="5"/>
                    <a:pt x="204" y="0"/>
                    <a:pt x="200" y="0"/>
                  </a:cubicBezTo>
                  <a:close/>
                </a:path>
              </a:pathLst>
            </a:custGeom>
            <a:solidFill>
              <a:srgbClr val="DD44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52"/>
            <p:cNvSpPr/>
            <p:nvPr/>
          </p:nvSpPr>
          <p:spPr>
            <a:xfrm>
              <a:off x="3330575" y="2712375"/>
              <a:ext cx="1725" cy="4600"/>
            </a:xfrm>
            <a:custGeom>
              <a:avLst/>
              <a:gdLst/>
              <a:ahLst/>
              <a:cxnLst/>
              <a:rect l="l" t="t" r="r" b="b"/>
              <a:pathLst>
                <a:path w="69" h="184" extrusionOk="0">
                  <a:moveTo>
                    <a:pt x="10" y="1"/>
                  </a:moveTo>
                  <a:cubicBezTo>
                    <a:pt x="8" y="1"/>
                    <a:pt x="7" y="1"/>
                    <a:pt x="5" y="3"/>
                  </a:cubicBezTo>
                  <a:cubicBezTo>
                    <a:pt x="5" y="3"/>
                    <a:pt x="1" y="7"/>
                    <a:pt x="5" y="12"/>
                  </a:cubicBezTo>
                  <a:cubicBezTo>
                    <a:pt x="28" y="57"/>
                    <a:pt x="41" y="107"/>
                    <a:pt x="50" y="161"/>
                  </a:cubicBezTo>
                  <a:cubicBezTo>
                    <a:pt x="50" y="166"/>
                    <a:pt x="55" y="175"/>
                    <a:pt x="55" y="179"/>
                  </a:cubicBezTo>
                  <a:cubicBezTo>
                    <a:pt x="55" y="184"/>
                    <a:pt x="59" y="184"/>
                    <a:pt x="59" y="184"/>
                  </a:cubicBezTo>
                  <a:lnTo>
                    <a:pt x="64" y="184"/>
                  </a:lnTo>
                  <a:cubicBezTo>
                    <a:pt x="69" y="184"/>
                    <a:pt x="69" y="179"/>
                    <a:pt x="69" y="175"/>
                  </a:cubicBezTo>
                  <a:cubicBezTo>
                    <a:pt x="69" y="170"/>
                    <a:pt x="64" y="161"/>
                    <a:pt x="64" y="157"/>
                  </a:cubicBezTo>
                  <a:cubicBezTo>
                    <a:pt x="55" y="107"/>
                    <a:pt x="41" y="53"/>
                    <a:pt x="14" y="3"/>
                  </a:cubicBezTo>
                  <a:cubicBezTo>
                    <a:pt x="14" y="3"/>
                    <a:pt x="12" y="1"/>
                    <a:pt x="10" y="1"/>
                  </a:cubicBezTo>
                  <a:close/>
                </a:path>
              </a:pathLst>
            </a:custGeom>
            <a:solidFill>
              <a:srgbClr val="DD44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52"/>
            <p:cNvSpPr/>
            <p:nvPr/>
          </p:nvSpPr>
          <p:spPr>
            <a:xfrm>
              <a:off x="3304450" y="2696700"/>
              <a:ext cx="5350" cy="11350"/>
            </a:xfrm>
            <a:custGeom>
              <a:avLst/>
              <a:gdLst/>
              <a:ahLst/>
              <a:cxnLst/>
              <a:rect l="l" t="t" r="r" b="b"/>
              <a:pathLst>
                <a:path w="214" h="454" extrusionOk="0">
                  <a:moveTo>
                    <a:pt x="200" y="1"/>
                  </a:moveTo>
                  <a:cubicBezTo>
                    <a:pt x="164" y="87"/>
                    <a:pt x="123" y="177"/>
                    <a:pt x="82" y="268"/>
                  </a:cubicBezTo>
                  <a:cubicBezTo>
                    <a:pt x="55" y="327"/>
                    <a:pt x="28" y="385"/>
                    <a:pt x="1" y="449"/>
                  </a:cubicBezTo>
                  <a:lnTo>
                    <a:pt x="14" y="453"/>
                  </a:lnTo>
                  <a:cubicBezTo>
                    <a:pt x="41" y="390"/>
                    <a:pt x="69" y="331"/>
                    <a:pt x="96" y="272"/>
                  </a:cubicBezTo>
                  <a:cubicBezTo>
                    <a:pt x="136" y="186"/>
                    <a:pt x="177" y="96"/>
                    <a:pt x="213" y="5"/>
                  </a:cubicBezTo>
                  <a:lnTo>
                    <a:pt x="200" y="1"/>
                  </a:lnTo>
                  <a:close/>
                </a:path>
              </a:pathLst>
            </a:custGeom>
            <a:solidFill>
              <a:srgbClr val="FF9A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52"/>
            <p:cNvSpPr/>
            <p:nvPr/>
          </p:nvSpPr>
          <p:spPr>
            <a:xfrm>
              <a:off x="3312025" y="2685175"/>
              <a:ext cx="2850" cy="6025"/>
            </a:xfrm>
            <a:custGeom>
              <a:avLst/>
              <a:gdLst/>
              <a:ahLst/>
              <a:cxnLst/>
              <a:rect l="l" t="t" r="r" b="b"/>
              <a:pathLst>
                <a:path w="114" h="241" extrusionOk="0">
                  <a:moveTo>
                    <a:pt x="105" y="1"/>
                  </a:moveTo>
                  <a:cubicBezTo>
                    <a:pt x="78" y="68"/>
                    <a:pt x="51" y="127"/>
                    <a:pt x="23" y="186"/>
                  </a:cubicBezTo>
                  <a:cubicBezTo>
                    <a:pt x="14" y="200"/>
                    <a:pt x="10" y="218"/>
                    <a:pt x="1" y="231"/>
                  </a:cubicBezTo>
                  <a:lnTo>
                    <a:pt x="14" y="240"/>
                  </a:lnTo>
                  <a:cubicBezTo>
                    <a:pt x="19" y="222"/>
                    <a:pt x="28" y="204"/>
                    <a:pt x="37" y="191"/>
                  </a:cubicBezTo>
                  <a:cubicBezTo>
                    <a:pt x="64" y="132"/>
                    <a:pt x="91" y="73"/>
                    <a:pt x="114" y="10"/>
                  </a:cubicBezTo>
                  <a:lnTo>
                    <a:pt x="105" y="1"/>
                  </a:lnTo>
                  <a:close/>
                </a:path>
              </a:pathLst>
            </a:custGeom>
            <a:solidFill>
              <a:srgbClr val="FF9A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52"/>
            <p:cNvSpPr/>
            <p:nvPr/>
          </p:nvSpPr>
          <p:spPr>
            <a:xfrm>
              <a:off x="3323575" y="2911950"/>
              <a:ext cx="41175" cy="64200"/>
            </a:xfrm>
            <a:custGeom>
              <a:avLst/>
              <a:gdLst/>
              <a:ahLst/>
              <a:cxnLst/>
              <a:rect l="l" t="t" r="r" b="b"/>
              <a:pathLst>
                <a:path w="1647" h="2568" extrusionOk="0">
                  <a:moveTo>
                    <a:pt x="825" y="1"/>
                  </a:moveTo>
                  <a:cubicBezTo>
                    <a:pt x="821" y="1"/>
                    <a:pt x="816" y="4"/>
                    <a:pt x="810" y="13"/>
                  </a:cubicBezTo>
                  <a:cubicBezTo>
                    <a:pt x="810" y="13"/>
                    <a:pt x="113" y="1407"/>
                    <a:pt x="113" y="1407"/>
                  </a:cubicBezTo>
                  <a:cubicBezTo>
                    <a:pt x="68" y="1497"/>
                    <a:pt x="41" y="1597"/>
                    <a:pt x="32" y="1701"/>
                  </a:cubicBezTo>
                  <a:cubicBezTo>
                    <a:pt x="0" y="2144"/>
                    <a:pt x="330" y="2533"/>
                    <a:pt x="774" y="2565"/>
                  </a:cubicBezTo>
                  <a:cubicBezTo>
                    <a:pt x="796" y="2566"/>
                    <a:pt x="818" y="2567"/>
                    <a:pt x="839" y="2567"/>
                  </a:cubicBezTo>
                  <a:cubicBezTo>
                    <a:pt x="1254" y="2567"/>
                    <a:pt x="1603" y="2244"/>
                    <a:pt x="1638" y="1823"/>
                  </a:cubicBezTo>
                  <a:cubicBezTo>
                    <a:pt x="1647" y="1674"/>
                    <a:pt x="1615" y="1529"/>
                    <a:pt x="1552" y="1402"/>
                  </a:cubicBezTo>
                  <a:cubicBezTo>
                    <a:pt x="1547" y="1398"/>
                    <a:pt x="1547" y="1389"/>
                    <a:pt x="1543" y="1384"/>
                  </a:cubicBezTo>
                  <a:cubicBezTo>
                    <a:pt x="1525" y="1352"/>
                    <a:pt x="1511" y="1321"/>
                    <a:pt x="1493" y="1294"/>
                  </a:cubicBezTo>
                  <a:cubicBezTo>
                    <a:pt x="1448" y="1199"/>
                    <a:pt x="1398" y="1108"/>
                    <a:pt x="1353" y="1013"/>
                  </a:cubicBezTo>
                  <a:cubicBezTo>
                    <a:pt x="1289" y="895"/>
                    <a:pt x="1226" y="778"/>
                    <a:pt x="1167" y="660"/>
                  </a:cubicBezTo>
                  <a:cubicBezTo>
                    <a:pt x="1108" y="547"/>
                    <a:pt x="1045" y="429"/>
                    <a:pt x="986" y="316"/>
                  </a:cubicBezTo>
                  <a:cubicBezTo>
                    <a:pt x="946" y="235"/>
                    <a:pt x="878" y="90"/>
                    <a:pt x="837" y="9"/>
                  </a:cubicBezTo>
                  <a:cubicBezTo>
                    <a:pt x="834" y="6"/>
                    <a:pt x="830" y="1"/>
                    <a:pt x="825" y="1"/>
                  </a:cubicBezTo>
                  <a:close/>
                </a:path>
              </a:pathLst>
            </a:custGeom>
            <a:solidFill>
              <a:srgbClr val="FF69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52"/>
            <p:cNvSpPr/>
            <p:nvPr/>
          </p:nvSpPr>
          <p:spPr>
            <a:xfrm>
              <a:off x="3324700" y="2942475"/>
              <a:ext cx="40050" cy="33675"/>
            </a:xfrm>
            <a:custGeom>
              <a:avLst/>
              <a:gdLst/>
              <a:ahLst/>
              <a:cxnLst/>
              <a:rect l="l" t="t" r="r" b="b"/>
              <a:pathLst>
                <a:path w="1602" h="1347" extrusionOk="0">
                  <a:moveTo>
                    <a:pt x="1416" y="0"/>
                  </a:moveTo>
                  <a:cubicBezTo>
                    <a:pt x="1398" y="398"/>
                    <a:pt x="1249" y="620"/>
                    <a:pt x="788" y="846"/>
                  </a:cubicBezTo>
                  <a:cubicBezTo>
                    <a:pt x="703" y="887"/>
                    <a:pt x="619" y="904"/>
                    <a:pt x="535" y="904"/>
                  </a:cubicBezTo>
                  <a:cubicBezTo>
                    <a:pt x="342" y="904"/>
                    <a:pt x="155" y="809"/>
                    <a:pt x="0" y="692"/>
                  </a:cubicBezTo>
                  <a:lnTo>
                    <a:pt x="0" y="692"/>
                  </a:lnTo>
                  <a:cubicBezTo>
                    <a:pt x="64" y="1041"/>
                    <a:pt x="358" y="1317"/>
                    <a:pt x="729" y="1344"/>
                  </a:cubicBezTo>
                  <a:cubicBezTo>
                    <a:pt x="751" y="1345"/>
                    <a:pt x="773" y="1346"/>
                    <a:pt x="794" y="1346"/>
                  </a:cubicBezTo>
                  <a:cubicBezTo>
                    <a:pt x="1209" y="1346"/>
                    <a:pt x="1558" y="1023"/>
                    <a:pt x="1593" y="602"/>
                  </a:cubicBezTo>
                  <a:cubicBezTo>
                    <a:pt x="1602" y="453"/>
                    <a:pt x="1570" y="308"/>
                    <a:pt x="1507" y="186"/>
                  </a:cubicBezTo>
                  <a:cubicBezTo>
                    <a:pt x="1507" y="181"/>
                    <a:pt x="1507" y="181"/>
                    <a:pt x="1507" y="181"/>
                  </a:cubicBezTo>
                  <a:cubicBezTo>
                    <a:pt x="1502" y="177"/>
                    <a:pt x="1502" y="168"/>
                    <a:pt x="1498" y="163"/>
                  </a:cubicBezTo>
                  <a:cubicBezTo>
                    <a:pt x="1480" y="131"/>
                    <a:pt x="1466" y="100"/>
                    <a:pt x="1448" y="73"/>
                  </a:cubicBezTo>
                  <a:cubicBezTo>
                    <a:pt x="1439" y="50"/>
                    <a:pt x="1425" y="23"/>
                    <a:pt x="1416" y="0"/>
                  </a:cubicBezTo>
                  <a:close/>
                </a:path>
              </a:pathLst>
            </a:custGeom>
            <a:solidFill>
              <a:srgbClr val="DD44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52"/>
            <p:cNvSpPr/>
            <p:nvPr/>
          </p:nvSpPr>
          <p:spPr>
            <a:xfrm>
              <a:off x="3354550" y="2956150"/>
              <a:ext cx="5125" cy="10875"/>
            </a:xfrm>
            <a:custGeom>
              <a:avLst/>
              <a:gdLst/>
              <a:ahLst/>
              <a:cxnLst/>
              <a:rect l="l" t="t" r="r" b="b"/>
              <a:pathLst>
                <a:path w="205" h="435" extrusionOk="0">
                  <a:moveTo>
                    <a:pt x="200" y="1"/>
                  </a:moveTo>
                  <a:cubicBezTo>
                    <a:pt x="195" y="1"/>
                    <a:pt x="191" y="1"/>
                    <a:pt x="191" y="5"/>
                  </a:cubicBezTo>
                  <a:cubicBezTo>
                    <a:pt x="182" y="123"/>
                    <a:pt x="141" y="240"/>
                    <a:pt x="69" y="344"/>
                  </a:cubicBezTo>
                  <a:cubicBezTo>
                    <a:pt x="50" y="371"/>
                    <a:pt x="28" y="399"/>
                    <a:pt x="1" y="426"/>
                  </a:cubicBezTo>
                  <a:cubicBezTo>
                    <a:pt x="1" y="430"/>
                    <a:pt x="1" y="430"/>
                    <a:pt x="1" y="435"/>
                  </a:cubicBezTo>
                  <a:lnTo>
                    <a:pt x="10" y="435"/>
                  </a:lnTo>
                  <a:cubicBezTo>
                    <a:pt x="37" y="408"/>
                    <a:pt x="59" y="381"/>
                    <a:pt x="82" y="349"/>
                  </a:cubicBezTo>
                  <a:cubicBezTo>
                    <a:pt x="154" y="245"/>
                    <a:pt x="195" y="127"/>
                    <a:pt x="204" y="5"/>
                  </a:cubicBezTo>
                  <a:cubicBezTo>
                    <a:pt x="204" y="1"/>
                    <a:pt x="204" y="1"/>
                    <a:pt x="200" y="1"/>
                  </a:cubicBezTo>
                  <a:close/>
                </a:path>
              </a:pathLst>
            </a:custGeom>
            <a:solidFill>
              <a:srgbClr val="DD44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52"/>
            <p:cNvSpPr/>
            <p:nvPr/>
          </p:nvSpPr>
          <p:spPr>
            <a:xfrm>
              <a:off x="3357825" y="2948125"/>
              <a:ext cx="1725" cy="4650"/>
            </a:xfrm>
            <a:custGeom>
              <a:avLst/>
              <a:gdLst/>
              <a:ahLst/>
              <a:cxnLst/>
              <a:rect l="l" t="t" r="r" b="b"/>
              <a:pathLst>
                <a:path w="69" h="186" extrusionOk="0">
                  <a:moveTo>
                    <a:pt x="5" y="0"/>
                  </a:moveTo>
                  <a:cubicBezTo>
                    <a:pt x="1" y="5"/>
                    <a:pt x="1" y="9"/>
                    <a:pt x="1" y="9"/>
                  </a:cubicBezTo>
                  <a:cubicBezTo>
                    <a:pt x="28" y="59"/>
                    <a:pt x="37" y="109"/>
                    <a:pt x="51" y="159"/>
                  </a:cubicBezTo>
                  <a:cubicBezTo>
                    <a:pt x="51" y="168"/>
                    <a:pt x="51" y="172"/>
                    <a:pt x="55" y="181"/>
                  </a:cubicBezTo>
                  <a:cubicBezTo>
                    <a:pt x="55" y="181"/>
                    <a:pt x="55" y="186"/>
                    <a:pt x="60" y="186"/>
                  </a:cubicBezTo>
                  <a:cubicBezTo>
                    <a:pt x="64" y="181"/>
                    <a:pt x="69" y="181"/>
                    <a:pt x="64" y="177"/>
                  </a:cubicBezTo>
                  <a:cubicBezTo>
                    <a:pt x="64" y="168"/>
                    <a:pt x="64" y="163"/>
                    <a:pt x="64" y="159"/>
                  </a:cubicBezTo>
                  <a:cubicBezTo>
                    <a:pt x="51" y="104"/>
                    <a:pt x="42" y="55"/>
                    <a:pt x="14" y="5"/>
                  </a:cubicBezTo>
                  <a:cubicBezTo>
                    <a:pt x="10" y="0"/>
                    <a:pt x="10" y="0"/>
                    <a:pt x="5" y="0"/>
                  </a:cubicBezTo>
                  <a:close/>
                </a:path>
              </a:pathLst>
            </a:custGeom>
            <a:solidFill>
              <a:srgbClr val="DD44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52"/>
            <p:cNvSpPr/>
            <p:nvPr/>
          </p:nvSpPr>
          <p:spPr>
            <a:xfrm>
              <a:off x="3331700" y="2932400"/>
              <a:ext cx="5350" cy="11325"/>
            </a:xfrm>
            <a:custGeom>
              <a:avLst/>
              <a:gdLst/>
              <a:ahLst/>
              <a:cxnLst/>
              <a:rect l="l" t="t" r="r" b="b"/>
              <a:pathLst>
                <a:path w="214" h="453" extrusionOk="0">
                  <a:moveTo>
                    <a:pt x="200" y="1"/>
                  </a:moveTo>
                  <a:cubicBezTo>
                    <a:pt x="164" y="91"/>
                    <a:pt x="123" y="181"/>
                    <a:pt x="82" y="267"/>
                  </a:cubicBezTo>
                  <a:cubicBezTo>
                    <a:pt x="55" y="326"/>
                    <a:pt x="28" y="390"/>
                    <a:pt x="1" y="448"/>
                  </a:cubicBezTo>
                  <a:lnTo>
                    <a:pt x="14" y="453"/>
                  </a:lnTo>
                  <a:cubicBezTo>
                    <a:pt x="37" y="394"/>
                    <a:pt x="69" y="331"/>
                    <a:pt x="96" y="272"/>
                  </a:cubicBezTo>
                  <a:cubicBezTo>
                    <a:pt x="137" y="186"/>
                    <a:pt x="177" y="96"/>
                    <a:pt x="213" y="5"/>
                  </a:cubicBezTo>
                  <a:lnTo>
                    <a:pt x="200" y="1"/>
                  </a:lnTo>
                  <a:close/>
                </a:path>
              </a:pathLst>
            </a:custGeom>
            <a:solidFill>
              <a:srgbClr val="FF9A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52"/>
            <p:cNvSpPr/>
            <p:nvPr/>
          </p:nvSpPr>
          <p:spPr>
            <a:xfrm>
              <a:off x="3339175" y="2920975"/>
              <a:ext cx="2975" cy="5900"/>
            </a:xfrm>
            <a:custGeom>
              <a:avLst/>
              <a:gdLst/>
              <a:ahLst/>
              <a:cxnLst/>
              <a:rect l="l" t="t" r="r" b="b"/>
              <a:pathLst>
                <a:path w="119" h="236" extrusionOk="0">
                  <a:moveTo>
                    <a:pt x="104" y="1"/>
                  </a:moveTo>
                  <a:cubicBezTo>
                    <a:pt x="82" y="64"/>
                    <a:pt x="50" y="123"/>
                    <a:pt x="23" y="182"/>
                  </a:cubicBezTo>
                  <a:cubicBezTo>
                    <a:pt x="19" y="200"/>
                    <a:pt x="9" y="213"/>
                    <a:pt x="0" y="231"/>
                  </a:cubicBezTo>
                  <a:lnTo>
                    <a:pt x="14" y="236"/>
                  </a:lnTo>
                  <a:cubicBezTo>
                    <a:pt x="23" y="222"/>
                    <a:pt x="28" y="204"/>
                    <a:pt x="37" y="186"/>
                  </a:cubicBezTo>
                  <a:cubicBezTo>
                    <a:pt x="64" y="132"/>
                    <a:pt x="91" y="68"/>
                    <a:pt x="118" y="5"/>
                  </a:cubicBezTo>
                  <a:lnTo>
                    <a:pt x="104" y="1"/>
                  </a:lnTo>
                  <a:close/>
                </a:path>
              </a:pathLst>
            </a:custGeom>
            <a:solidFill>
              <a:srgbClr val="FF9A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52"/>
            <p:cNvSpPr/>
            <p:nvPr/>
          </p:nvSpPr>
          <p:spPr>
            <a:xfrm>
              <a:off x="3197700" y="2473250"/>
              <a:ext cx="35750" cy="34175"/>
            </a:xfrm>
            <a:custGeom>
              <a:avLst/>
              <a:gdLst/>
              <a:ahLst/>
              <a:cxnLst/>
              <a:rect l="l" t="t" r="r" b="b"/>
              <a:pathLst>
                <a:path w="1430" h="1367" extrusionOk="0">
                  <a:moveTo>
                    <a:pt x="663" y="1"/>
                  </a:moveTo>
                  <a:cubicBezTo>
                    <a:pt x="323" y="1"/>
                    <a:pt x="165" y="249"/>
                    <a:pt x="82" y="443"/>
                  </a:cubicBezTo>
                  <a:cubicBezTo>
                    <a:pt x="18" y="588"/>
                    <a:pt x="0" y="751"/>
                    <a:pt x="45" y="900"/>
                  </a:cubicBezTo>
                  <a:cubicBezTo>
                    <a:pt x="86" y="1027"/>
                    <a:pt x="172" y="1144"/>
                    <a:pt x="276" y="1230"/>
                  </a:cubicBezTo>
                  <a:cubicBezTo>
                    <a:pt x="397" y="1323"/>
                    <a:pt x="543" y="1367"/>
                    <a:pt x="690" y="1367"/>
                  </a:cubicBezTo>
                  <a:cubicBezTo>
                    <a:pt x="823" y="1367"/>
                    <a:pt x="956" y="1331"/>
                    <a:pt x="1072" y="1262"/>
                  </a:cubicBezTo>
                  <a:cubicBezTo>
                    <a:pt x="1204" y="1185"/>
                    <a:pt x="1312" y="1072"/>
                    <a:pt x="1366" y="932"/>
                  </a:cubicBezTo>
                  <a:cubicBezTo>
                    <a:pt x="1430" y="774"/>
                    <a:pt x="1403" y="615"/>
                    <a:pt x="1335" y="466"/>
                  </a:cubicBezTo>
                  <a:cubicBezTo>
                    <a:pt x="1267" y="312"/>
                    <a:pt x="1181" y="136"/>
                    <a:pt x="1023" y="77"/>
                  </a:cubicBezTo>
                  <a:cubicBezTo>
                    <a:pt x="884" y="23"/>
                    <a:pt x="765" y="1"/>
                    <a:pt x="663" y="1"/>
                  </a:cubicBezTo>
                  <a:close/>
                </a:path>
              </a:pathLst>
            </a:custGeom>
            <a:solidFill>
              <a:srgbClr val="FF69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52"/>
            <p:cNvSpPr/>
            <p:nvPr/>
          </p:nvSpPr>
          <p:spPr>
            <a:xfrm>
              <a:off x="3206400" y="2482000"/>
              <a:ext cx="20375" cy="16775"/>
            </a:xfrm>
            <a:custGeom>
              <a:avLst/>
              <a:gdLst/>
              <a:ahLst/>
              <a:cxnLst/>
              <a:rect l="l" t="t" r="r" b="b"/>
              <a:pathLst>
                <a:path w="815" h="671" extrusionOk="0">
                  <a:moveTo>
                    <a:pt x="354" y="1"/>
                  </a:moveTo>
                  <a:cubicBezTo>
                    <a:pt x="329" y="1"/>
                    <a:pt x="302" y="3"/>
                    <a:pt x="272" y="7"/>
                  </a:cubicBezTo>
                  <a:cubicBezTo>
                    <a:pt x="127" y="34"/>
                    <a:pt x="14" y="166"/>
                    <a:pt x="10" y="315"/>
                  </a:cubicBezTo>
                  <a:cubicBezTo>
                    <a:pt x="1" y="473"/>
                    <a:pt x="127" y="600"/>
                    <a:pt x="267" y="650"/>
                  </a:cubicBezTo>
                  <a:cubicBezTo>
                    <a:pt x="308" y="664"/>
                    <a:pt x="351" y="671"/>
                    <a:pt x="394" y="671"/>
                  </a:cubicBezTo>
                  <a:cubicBezTo>
                    <a:pt x="491" y="671"/>
                    <a:pt x="586" y="636"/>
                    <a:pt x="652" y="564"/>
                  </a:cubicBezTo>
                  <a:cubicBezTo>
                    <a:pt x="697" y="514"/>
                    <a:pt x="815" y="252"/>
                    <a:pt x="643" y="116"/>
                  </a:cubicBezTo>
                  <a:cubicBezTo>
                    <a:pt x="581" y="70"/>
                    <a:pt x="500" y="1"/>
                    <a:pt x="354" y="1"/>
                  </a:cubicBezTo>
                  <a:close/>
                </a:path>
              </a:pathLst>
            </a:custGeom>
            <a:solidFill>
              <a:srgbClr val="DD44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52"/>
            <p:cNvSpPr/>
            <p:nvPr/>
          </p:nvSpPr>
          <p:spPr>
            <a:xfrm>
              <a:off x="3225275" y="2480925"/>
              <a:ext cx="5250" cy="16875"/>
            </a:xfrm>
            <a:custGeom>
              <a:avLst/>
              <a:gdLst/>
              <a:ahLst/>
              <a:cxnLst/>
              <a:rect l="l" t="t" r="r" b="b"/>
              <a:pathLst>
                <a:path w="210" h="675" extrusionOk="0">
                  <a:moveTo>
                    <a:pt x="26" y="1"/>
                  </a:moveTo>
                  <a:cubicBezTo>
                    <a:pt x="9" y="1"/>
                    <a:pt x="0" y="30"/>
                    <a:pt x="19" y="41"/>
                  </a:cubicBezTo>
                  <a:cubicBezTo>
                    <a:pt x="105" y="100"/>
                    <a:pt x="150" y="227"/>
                    <a:pt x="155" y="326"/>
                  </a:cubicBezTo>
                  <a:cubicBezTo>
                    <a:pt x="164" y="439"/>
                    <a:pt x="132" y="548"/>
                    <a:pt x="69" y="638"/>
                  </a:cubicBezTo>
                  <a:cubicBezTo>
                    <a:pt x="59" y="655"/>
                    <a:pt x="73" y="674"/>
                    <a:pt x="87" y="674"/>
                  </a:cubicBezTo>
                  <a:cubicBezTo>
                    <a:pt x="92" y="674"/>
                    <a:pt x="97" y="672"/>
                    <a:pt x="101" y="666"/>
                  </a:cubicBezTo>
                  <a:cubicBezTo>
                    <a:pt x="173" y="566"/>
                    <a:pt x="209" y="439"/>
                    <a:pt x="200" y="317"/>
                  </a:cubicBezTo>
                  <a:cubicBezTo>
                    <a:pt x="186" y="200"/>
                    <a:pt x="137" y="68"/>
                    <a:pt x="37" y="5"/>
                  </a:cubicBezTo>
                  <a:cubicBezTo>
                    <a:pt x="33" y="2"/>
                    <a:pt x="29" y="1"/>
                    <a:pt x="26" y="1"/>
                  </a:cubicBezTo>
                  <a:close/>
                </a:path>
              </a:pathLst>
            </a:custGeom>
            <a:solidFill>
              <a:srgbClr val="DD44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52"/>
            <p:cNvSpPr/>
            <p:nvPr/>
          </p:nvSpPr>
          <p:spPr>
            <a:xfrm>
              <a:off x="3204475" y="2496700"/>
              <a:ext cx="7725" cy="6200"/>
            </a:xfrm>
            <a:custGeom>
              <a:avLst/>
              <a:gdLst/>
              <a:ahLst/>
              <a:cxnLst/>
              <a:rect l="l" t="t" r="r" b="b"/>
              <a:pathLst>
                <a:path w="309" h="248" extrusionOk="0">
                  <a:moveTo>
                    <a:pt x="23" y="1"/>
                  </a:moveTo>
                  <a:cubicBezTo>
                    <a:pt x="12" y="1"/>
                    <a:pt x="1" y="7"/>
                    <a:pt x="1" y="21"/>
                  </a:cubicBezTo>
                  <a:cubicBezTo>
                    <a:pt x="1" y="89"/>
                    <a:pt x="32" y="152"/>
                    <a:pt x="87" y="193"/>
                  </a:cubicBezTo>
                  <a:cubicBezTo>
                    <a:pt x="135" y="230"/>
                    <a:pt x="195" y="248"/>
                    <a:pt x="256" y="248"/>
                  </a:cubicBezTo>
                  <a:cubicBezTo>
                    <a:pt x="263" y="248"/>
                    <a:pt x="270" y="248"/>
                    <a:pt x="277" y="247"/>
                  </a:cubicBezTo>
                  <a:cubicBezTo>
                    <a:pt x="308" y="243"/>
                    <a:pt x="304" y="202"/>
                    <a:pt x="277" y="202"/>
                  </a:cubicBezTo>
                  <a:cubicBezTo>
                    <a:pt x="269" y="203"/>
                    <a:pt x="262" y="203"/>
                    <a:pt x="255" y="203"/>
                  </a:cubicBezTo>
                  <a:cubicBezTo>
                    <a:pt x="203" y="203"/>
                    <a:pt x="153" y="188"/>
                    <a:pt x="114" y="157"/>
                  </a:cubicBezTo>
                  <a:cubicBezTo>
                    <a:pt x="68" y="125"/>
                    <a:pt x="41" y="75"/>
                    <a:pt x="46" y="21"/>
                  </a:cubicBezTo>
                  <a:cubicBezTo>
                    <a:pt x="46" y="7"/>
                    <a:pt x="35" y="1"/>
                    <a:pt x="23" y="1"/>
                  </a:cubicBezTo>
                  <a:close/>
                </a:path>
              </a:pathLst>
            </a:custGeom>
            <a:solidFill>
              <a:srgbClr val="DD44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52"/>
            <p:cNvSpPr/>
            <p:nvPr/>
          </p:nvSpPr>
          <p:spPr>
            <a:xfrm>
              <a:off x="3202000" y="2476975"/>
              <a:ext cx="14825" cy="13375"/>
            </a:xfrm>
            <a:custGeom>
              <a:avLst/>
              <a:gdLst/>
              <a:ahLst/>
              <a:cxnLst/>
              <a:rect l="l" t="t" r="r" b="b"/>
              <a:pathLst>
                <a:path w="593" h="535" extrusionOk="0">
                  <a:moveTo>
                    <a:pt x="570" y="0"/>
                  </a:moveTo>
                  <a:cubicBezTo>
                    <a:pt x="425" y="5"/>
                    <a:pt x="285" y="59"/>
                    <a:pt x="181" y="159"/>
                  </a:cubicBezTo>
                  <a:cubicBezTo>
                    <a:pt x="131" y="204"/>
                    <a:pt x="91" y="258"/>
                    <a:pt x="59" y="317"/>
                  </a:cubicBezTo>
                  <a:cubicBezTo>
                    <a:pt x="27" y="380"/>
                    <a:pt x="0" y="453"/>
                    <a:pt x="23" y="525"/>
                  </a:cubicBezTo>
                  <a:cubicBezTo>
                    <a:pt x="26" y="532"/>
                    <a:pt x="32" y="535"/>
                    <a:pt x="39" y="535"/>
                  </a:cubicBezTo>
                  <a:cubicBezTo>
                    <a:pt x="50" y="535"/>
                    <a:pt x="62" y="526"/>
                    <a:pt x="59" y="511"/>
                  </a:cubicBezTo>
                  <a:cubicBezTo>
                    <a:pt x="36" y="448"/>
                    <a:pt x="68" y="376"/>
                    <a:pt x="100" y="317"/>
                  </a:cubicBezTo>
                  <a:cubicBezTo>
                    <a:pt x="127" y="263"/>
                    <a:pt x="163" y="217"/>
                    <a:pt x="208" y="177"/>
                  </a:cubicBezTo>
                  <a:cubicBezTo>
                    <a:pt x="308" y="86"/>
                    <a:pt x="439" y="41"/>
                    <a:pt x="570" y="36"/>
                  </a:cubicBezTo>
                  <a:cubicBezTo>
                    <a:pt x="593" y="32"/>
                    <a:pt x="593" y="0"/>
                    <a:pt x="570" y="0"/>
                  </a:cubicBezTo>
                  <a:close/>
                </a:path>
              </a:pathLst>
            </a:custGeom>
            <a:solidFill>
              <a:srgbClr val="DD44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52"/>
            <p:cNvSpPr/>
            <p:nvPr/>
          </p:nvSpPr>
          <p:spPr>
            <a:xfrm>
              <a:off x="3327750" y="2845900"/>
              <a:ext cx="27625" cy="26475"/>
            </a:xfrm>
            <a:custGeom>
              <a:avLst/>
              <a:gdLst/>
              <a:ahLst/>
              <a:cxnLst/>
              <a:rect l="l" t="t" r="r" b="b"/>
              <a:pathLst>
                <a:path w="1105" h="1059" extrusionOk="0">
                  <a:moveTo>
                    <a:pt x="514" y="1"/>
                  </a:moveTo>
                  <a:cubicBezTo>
                    <a:pt x="251" y="1"/>
                    <a:pt x="127" y="194"/>
                    <a:pt x="64" y="344"/>
                  </a:cubicBezTo>
                  <a:cubicBezTo>
                    <a:pt x="14" y="457"/>
                    <a:pt x="1" y="579"/>
                    <a:pt x="37" y="696"/>
                  </a:cubicBezTo>
                  <a:cubicBezTo>
                    <a:pt x="64" y="796"/>
                    <a:pt x="132" y="886"/>
                    <a:pt x="213" y="950"/>
                  </a:cubicBezTo>
                  <a:cubicBezTo>
                    <a:pt x="306" y="1024"/>
                    <a:pt x="419" y="1059"/>
                    <a:pt x="533" y="1059"/>
                  </a:cubicBezTo>
                  <a:cubicBezTo>
                    <a:pt x="635" y="1059"/>
                    <a:pt x="739" y="1030"/>
                    <a:pt x="828" y="977"/>
                  </a:cubicBezTo>
                  <a:cubicBezTo>
                    <a:pt x="928" y="918"/>
                    <a:pt x="1014" y="828"/>
                    <a:pt x="1055" y="719"/>
                  </a:cubicBezTo>
                  <a:cubicBezTo>
                    <a:pt x="1104" y="601"/>
                    <a:pt x="1086" y="475"/>
                    <a:pt x="1032" y="362"/>
                  </a:cubicBezTo>
                  <a:cubicBezTo>
                    <a:pt x="978" y="244"/>
                    <a:pt x="914" y="108"/>
                    <a:pt x="788" y="59"/>
                  </a:cubicBezTo>
                  <a:cubicBezTo>
                    <a:pt x="683" y="18"/>
                    <a:pt x="592" y="1"/>
                    <a:pt x="514" y="1"/>
                  </a:cubicBezTo>
                  <a:close/>
                </a:path>
              </a:pathLst>
            </a:custGeom>
            <a:solidFill>
              <a:srgbClr val="FF69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52"/>
            <p:cNvSpPr/>
            <p:nvPr/>
          </p:nvSpPr>
          <p:spPr>
            <a:xfrm>
              <a:off x="3334425" y="2852725"/>
              <a:ext cx="15750" cy="12900"/>
            </a:xfrm>
            <a:custGeom>
              <a:avLst/>
              <a:gdLst/>
              <a:ahLst/>
              <a:cxnLst/>
              <a:rect l="l" t="t" r="r" b="b"/>
              <a:pathLst>
                <a:path w="630" h="516" extrusionOk="0">
                  <a:moveTo>
                    <a:pt x="284" y="1"/>
                  </a:moveTo>
                  <a:cubicBezTo>
                    <a:pt x="262" y="1"/>
                    <a:pt x="239" y="3"/>
                    <a:pt x="213" y="7"/>
                  </a:cubicBezTo>
                  <a:cubicBezTo>
                    <a:pt x="100" y="25"/>
                    <a:pt x="14" y="125"/>
                    <a:pt x="5" y="243"/>
                  </a:cubicBezTo>
                  <a:cubicBezTo>
                    <a:pt x="0" y="365"/>
                    <a:pt x="100" y="464"/>
                    <a:pt x="209" y="500"/>
                  </a:cubicBezTo>
                  <a:cubicBezTo>
                    <a:pt x="239" y="510"/>
                    <a:pt x="271" y="515"/>
                    <a:pt x="304" y="515"/>
                  </a:cubicBezTo>
                  <a:cubicBezTo>
                    <a:pt x="378" y="515"/>
                    <a:pt x="452" y="489"/>
                    <a:pt x="503" y="433"/>
                  </a:cubicBezTo>
                  <a:cubicBezTo>
                    <a:pt x="539" y="396"/>
                    <a:pt x="629" y="193"/>
                    <a:pt x="498" y="89"/>
                  </a:cubicBezTo>
                  <a:cubicBezTo>
                    <a:pt x="453" y="51"/>
                    <a:pt x="392" y="1"/>
                    <a:pt x="284" y="1"/>
                  </a:cubicBezTo>
                  <a:close/>
                </a:path>
              </a:pathLst>
            </a:custGeom>
            <a:solidFill>
              <a:srgbClr val="DD44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52"/>
            <p:cNvSpPr/>
            <p:nvPr/>
          </p:nvSpPr>
          <p:spPr>
            <a:xfrm>
              <a:off x="3348950" y="2851825"/>
              <a:ext cx="4150" cy="13025"/>
            </a:xfrm>
            <a:custGeom>
              <a:avLst/>
              <a:gdLst/>
              <a:ahLst/>
              <a:cxnLst/>
              <a:rect l="l" t="t" r="r" b="b"/>
              <a:pathLst>
                <a:path w="166" h="521" extrusionOk="0">
                  <a:moveTo>
                    <a:pt x="27" y="1"/>
                  </a:moveTo>
                  <a:cubicBezTo>
                    <a:pt x="12" y="1"/>
                    <a:pt x="1" y="23"/>
                    <a:pt x="17" y="34"/>
                  </a:cubicBezTo>
                  <a:cubicBezTo>
                    <a:pt x="84" y="79"/>
                    <a:pt x="116" y="174"/>
                    <a:pt x="125" y="256"/>
                  </a:cubicBezTo>
                  <a:cubicBezTo>
                    <a:pt x="130" y="337"/>
                    <a:pt x="107" y="423"/>
                    <a:pt x="57" y="491"/>
                  </a:cubicBezTo>
                  <a:cubicBezTo>
                    <a:pt x="47" y="505"/>
                    <a:pt x="60" y="520"/>
                    <a:pt x="70" y="520"/>
                  </a:cubicBezTo>
                  <a:cubicBezTo>
                    <a:pt x="74" y="520"/>
                    <a:pt x="78" y="518"/>
                    <a:pt x="80" y="514"/>
                  </a:cubicBezTo>
                  <a:cubicBezTo>
                    <a:pt x="139" y="437"/>
                    <a:pt x="166" y="342"/>
                    <a:pt x="157" y="247"/>
                  </a:cubicBezTo>
                  <a:cubicBezTo>
                    <a:pt x="148" y="156"/>
                    <a:pt x="112" y="57"/>
                    <a:pt x="35" y="3"/>
                  </a:cubicBezTo>
                  <a:cubicBezTo>
                    <a:pt x="32" y="1"/>
                    <a:pt x="30" y="1"/>
                    <a:pt x="27" y="1"/>
                  </a:cubicBezTo>
                  <a:close/>
                </a:path>
              </a:pathLst>
            </a:custGeom>
            <a:solidFill>
              <a:srgbClr val="DD44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52"/>
            <p:cNvSpPr/>
            <p:nvPr/>
          </p:nvSpPr>
          <p:spPr>
            <a:xfrm>
              <a:off x="3332950" y="2864050"/>
              <a:ext cx="5900" cy="4725"/>
            </a:xfrm>
            <a:custGeom>
              <a:avLst/>
              <a:gdLst/>
              <a:ahLst/>
              <a:cxnLst/>
              <a:rect l="l" t="t" r="r" b="b"/>
              <a:pathLst>
                <a:path w="236" h="189" extrusionOk="0">
                  <a:moveTo>
                    <a:pt x="20" y="0"/>
                  </a:moveTo>
                  <a:cubicBezTo>
                    <a:pt x="11" y="0"/>
                    <a:pt x="1" y="6"/>
                    <a:pt x="1" y="16"/>
                  </a:cubicBezTo>
                  <a:cubicBezTo>
                    <a:pt x="1" y="65"/>
                    <a:pt x="28" y="115"/>
                    <a:pt x="64" y="147"/>
                  </a:cubicBezTo>
                  <a:cubicBezTo>
                    <a:pt x="104" y="175"/>
                    <a:pt x="150" y="188"/>
                    <a:pt x="197" y="188"/>
                  </a:cubicBezTo>
                  <a:cubicBezTo>
                    <a:pt x="204" y="188"/>
                    <a:pt x="211" y="188"/>
                    <a:pt x="218" y="188"/>
                  </a:cubicBezTo>
                  <a:cubicBezTo>
                    <a:pt x="236" y="188"/>
                    <a:pt x="236" y="156"/>
                    <a:pt x="213" y="156"/>
                  </a:cubicBezTo>
                  <a:cubicBezTo>
                    <a:pt x="206" y="157"/>
                    <a:pt x="199" y="157"/>
                    <a:pt x="191" y="157"/>
                  </a:cubicBezTo>
                  <a:cubicBezTo>
                    <a:pt x="154" y="157"/>
                    <a:pt x="117" y="147"/>
                    <a:pt x="87" y="124"/>
                  </a:cubicBezTo>
                  <a:cubicBezTo>
                    <a:pt x="55" y="97"/>
                    <a:pt x="32" y="56"/>
                    <a:pt x="37" y="16"/>
                  </a:cubicBezTo>
                  <a:cubicBezTo>
                    <a:pt x="37" y="5"/>
                    <a:pt x="29" y="0"/>
                    <a:pt x="20" y="0"/>
                  </a:cubicBezTo>
                  <a:close/>
                </a:path>
              </a:pathLst>
            </a:custGeom>
            <a:solidFill>
              <a:srgbClr val="DD44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52"/>
            <p:cNvSpPr/>
            <p:nvPr/>
          </p:nvSpPr>
          <p:spPr>
            <a:xfrm>
              <a:off x="3331025" y="2848825"/>
              <a:ext cx="11575" cy="10325"/>
            </a:xfrm>
            <a:custGeom>
              <a:avLst/>
              <a:gdLst/>
              <a:ahLst/>
              <a:cxnLst/>
              <a:rect l="l" t="t" r="r" b="b"/>
              <a:pathLst>
                <a:path w="463" h="413" extrusionOk="0">
                  <a:moveTo>
                    <a:pt x="440" y="0"/>
                  </a:moveTo>
                  <a:cubicBezTo>
                    <a:pt x="331" y="5"/>
                    <a:pt x="222" y="46"/>
                    <a:pt x="141" y="123"/>
                  </a:cubicBezTo>
                  <a:cubicBezTo>
                    <a:pt x="100" y="154"/>
                    <a:pt x="69" y="195"/>
                    <a:pt x="46" y="240"/>
                  </a:cubicBezTo>
                  <a:cubicBezTo>
                    <a:pt x="23" y="290"/>
                    <a:pt x="1" y="349"/>
                    <a:pt x="19" y="403"/>
                  </a:cubicBezTo>
                  <a:cubicBezTo>
                    <a:pt x="21" y="410"/>
                    <a:pt x="26" y="413"/>
                    <a:pt x="31" y="413"/>
                  </a:cubicBezTo>
                  <a:cubicBezTo>
                    <a:pt x="39" y="413"/>
                    <a:pt x="49" y="405"/>
                    <a:pt x="46" y="394"/>
                  </a:cubicBezTo>
                  <a:cubicBezTo>
                    <a:pt x="28" y="344"/>
                    <a:pt x="55" y="290"/>
                    <a:pt x="78" y="245"/>
                  </a:cubicBezTo>
                  <a:cubicBezTo>
                    <a:pt x="100" y="204"/>
                    <a:pt x="127" y="168"/>
                    <a:pt x="164" y="136"/>
                  </a:cubicBezTo>
                  <a:cubicBezTo>
                    <a:pt x="240" y="68"/>
                    <a:pt x="340" y="32"/>
                    <a:pt x="444" y="28"/>
                  </a:cubicBezTo>
                  <a:cubicBezTo>
                    <a:pt x="462" y="23"/>
                    <a:pt x="458" y="0"/>
                    <a:pt x="440" y="0"/>
                  </a:cubicBezTo>
                  <a:close/>
                </a:path>
              </a:pathLst>
            </a:custGeom>
            <a:solidFill>
              <a:srgbClr val="DD44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52"/>
            <p:cNvSpPr/>
            <p:nvPr/>
          </p:nvSpPr>
          <p:spPr>
            <a:xfrm>
              <a:off x="3184350" y="2680750"/>
              <a:ext cx="27625" cy="26500"/>
            </a:xfrm>
            <a:custGeom>
              <a:avLst/>
              <a:gdLst/>
              <a:ahLst/>
              <a:cxnLst/>
              <a:rect l="l" t="t" r="r" b="b"/>
              <a:pathLst>
                <a:path w="1105" h="1060" extrusionOk="0">
                  <a:moveTo>
                    <a:pt x="512" y="0"/>
                  </a:moveTo>
                  <a:cubicBezTo>
                    <a:pt x="250" y="0"/>
                    <a:pt x="126" y="195"/>
                    <a:pt x="64" y="345"/>
                  </a:cubicBezTo>
                  <a:cubicBezTo>
                    <a:pt x="14" y="453"/>
                    <a:pt x="0" y="580"/>
                    <a:pt x="37" y="698"/>
                  </a:cubicBezTo>
                  <a:cubicBezTo>
                    <a:pt x="68" y="797"/>
                    <a:pt x="132" y="888"/>
                    <a:pt x="213" y="951"/>
                  </a:cubicBezTo>
                  <a:cubicBezTo>
                    <a:pt x="308" y="1025"/>
                    <a:pt x="421" y="1060"/>
                    <a:pt x="535" y="1060"/>
                  </a:cubicBezTo>
                  <a:cubicBezTo>
                    <a:pt x="636" y="1060"/>
                    <a:pt x="738" y="1032"/>
                    <a:pt x="828" y="978"/>
                  </a:cubicBezTo>
                  <a:cubicBezTo>
                    <a:pt x="928" y="919"/>
                    <a:pt x="1014" y="829"/>
                    <a:pt x="1059" y="720"/>
                  </a:cubicBezTo>
                  <a:cubicBezTo>
                    <a:pt x="1104" y="598"/>
                    <a:pt x="1086" y="476"/>
                    <a:pt x="1032" y="358"/>
                  </a:cubicBezTo>
                  <a:cubicBezTo>
                    <a:pt x="978" y="241"/>
                    <a:pt x="914" y="110"/>
                    <a:pt x="788" y="60"/>
                  </a:cubicBezTo>
                  <a:cubicBezTo>
                    <a:pt x="682" y="18"/>
                    <a:pt x="591" y="0"/>
                    <a:pt x="512" y="0"/>
                  </a:cubicBezTo>
                  <a:close/>
                </a:path>
              </a:pathLst>
            </a:custGeom>
            <a:solidFill>
              <a:srgbClr val="FF69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52"/>
            <p:cNvSpPr/>
            <p:nvPr/>
          </p:nvSpPr>
          <p:spPr>
            <a:xfrm>
              <a:off x="3191025" y="2687550"/>
              <a:ext cx="15750" cy="12950"/>
            </a:xfrm>
            <a:custGeom>
              <a:avLst/>
              <a:gdLst/>
              <a:ahLst/>
              <a:cxnLst/>
              <a:rect l="l" t="t" r="r" b="b"/>
              <a:pathLst>
                <a:path w="630" h="518" extrusionOk="0">
                  <a:moveTo>
                    <a:pt x="275" y="0"/>
                  </a:moveTo>
                  <a:cubicBezTo>
                    <a:pt x="256" y="0"/>
                    <a:pt x="235" y="2"/>
                    <a:pt x="213" y="5"/>
                  </a:cubicBezTo>
                  <a:cubicBezTo>
                    <a:pt x="100" y="28"/>
                    <a:pt x="14" y="127"/>
                    <a:pt x="9" y="240"/>
                  </a:cubicBezTo>
                  <a:cubicBezTo>
                    <a:pt x="0" y="362"/>
                    <a:pt x="100" y="466"/>
                    <a:pt x="208" y="503"/>
                  </a:cubicBezTo>
                  <a:cubicBezTo>
                    <a:pt x="239" y="512"/>
                    <a:pt x="271" y="517"/>
                    <a:pt x="304" y="517"/>
                  </a:cubicBezTo>
                  <a:cubicBezTo>
                    <a:pt x="378" y="517"/>
                    <a:pt x="452" y="491"/>
                    <a:pt x="502" y="435"/>
                  </a:cubicBezTo>
                  <a:cubicBezTo>
                    <a:pt x="539" y="399"/>
                    <a:pt x="629" y="195"/>
                    <a:pt x="498" y="91"/>
                  </a:cubicBezTo>
                  <a:cubicBezTo>
                    <a:pt x="451" y="52"/>
                    <a:pt x="388" y="0"/>
                    <a:pt x="275" y="0"/>
                  </a:cubicBezTo>
                  <a:close/>
                </a:path>
              </a:pathLst>
            </a:custGeom>
            <a:solidFill>
              <a:srgbClr val="DD44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52"/>
            <p:cNvSpPr/>
            <p:nvPr/>
          </p:nvSpPr>
          <p:spPr>
            <a:xfrm>
              <a:off x="3205550" y="2686725"/>
              <a:ext cx="4150" cy="13000"/>
            </a:xfrm>
            <a:custGeom>
              <a:avLst/>
              <a:gdLst/>
              <a:ahLst/>
              <a:cxnLst/>
              <a:rect l="l" t="t" r="r" b="b"/>
              <a:pathLst>
                <a:path w="166" h="520" extrusionOk="0">
                  <a:moveTo>
                    <a:pt x="27" y="0"/>
                  </a:moveTo>
                  <a:cubicBezTo>
                    <a:pt x="12" y="0"/>
                    <a:pt x="1" y="22"/>
                    <a:pt x="16" y="34"/>
                  </a:cubicBezTo>
                  <a:cubicBezTo>
                    <a:pt x="84" y="79"/>
                    <a:pt x="120" y="174"/>
                    <a:pt x="125" y="251"/>
                  </a:cubicBezTo>
                  <a:cubicBezTo>
                    <a:pt x="130" y="337"/>
                    <a:pt x="107" y="423"/>
                    <a:pt x="57" y="490"/>
                  </a:cubicBezTo>
                  <a:cubicBezTo>
                    <a:pt x="47" y="504"/>
                    <a:pt x="59" y="520"/>
                    <a:pt x="72" y="520"/>
                  </a:cubicBezTo>
                  <a:cubicBezTo>
                    <a:pt x="76" y="520"/>
                    <a:pt x="81" y="518"/>
                    <a:pt x="84" y="513"/>
                  </a:cubicBezTo>
                  <a:cubicBezTo>
                    <a:pt x="139" y="436"/>
                    <a:pt x="166" y="341"/>
                    <a:pt x="157" y="242"/>
                  </a:cubicBezTo>
                  <a:cubicBezTo>
                    <a:pt x="148" y="156"/>
                    <a:pt x="111" y="52"/>
                    <a:pt x="35" y="2"/>
                  </a:cubicBezTo>
                  <a:cubicBezTo>
                    <a:pt x="32" y="1"/>
                    <a:pt x="30" y="0"/>
                    <a:pt x="27" y="0"/>
                  </a:cubicBezTo>
                  <a:close/>
                </a:path>
              </a:pathLst>
            </a:custGeom>
            <a:solidFill>
              <a:srgbClr val="DD44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52"/>
            <p:cNvSpPr/>
            <p:nvPr/>
          </p:nvSpPr>
          <p:spPr>
            <a:xfrm>
              <a:off x="3189550" y="2698900"/>
              <a:ext cx="5900" cy="4750"/>
            </a:xfrm>
            <a:custGeom>
              <a:avLst/>
              <a:gdLst/>
              <a:ahLst/>
              <a:cxnLst/>
              <a:rect l="l" t="t" r="r" b="b"/>
              <a:pathLst>
                <a:path w="236" h="190" extrusionOk="0">
                  <a:moveTo>
                    <a:pt x="19" y="0"/>
                  </a:moveTo>
                  <a:cubicBezTo>
                    <a:pt x="10" y="0"/>
                    <a:pt x="0" y="6"/>
                    <a:pt x="0" y="17"/>
                  </a:cubicBezTo>
                  <a:cubicBezTo>
                    <a:pt x="0" y="67"/>
                    <a:pt x="28" y="117"/>
                    <a:pt x="68" y="148"/>
                  </a:cubicBezTo>
                  <a:cubicBezTo>
                    <a:pt x="104" y="176"/>
                    <a:pt x="150" y="190"/>
                    <a:pt x="197" y="190"/>
                  </a:cubicBezTo>
                  <a:cubicBezTo>
                    <a:pt x="204" y="190"/>
                    <a:pt x="211" y="189"/>
                    <a:pt x="218" y="189"/>
                  </a:cubicBezTo>
                  <a:cubicBezTo>
                    <a:pt x="235" y="189"/>
                    <a:pt x="236" y="157"/>
                    <a:pt x="217" y="157"/>
                  </a:cubicBezTo>
                  <a:cubicBezTo>
                    <a:pt x="216" y="157"/>
                    <a:pt x="214" y="157"/>
                    <a:pt x="213" y="157"/>
                  </a:cubicBezTo>
                  <a:cubicBezTo>
                    <a:pt x="207" y="158"/>
                    <a:pt x="200" y="158"/>
                    <a:pt x="193" y="158"/>
                  </a:cubicBezTo>
                  <a:cubicBezTo>
                    <a:pt x="157" y="158"/>
                    <a:pt x="117" y="148"/>
                    <a:pt x="86" y="121"/>
                  </a:cubicBezTo>
                  <a:cubicBezTo>
                    <a:pt x="55" y="98"/>
                    <a:pt x="37" y="58"/>
                    <a:pt x="37" y="17"/>
                  </a:cubicBezTo>
                  <a:cubicBezTo>
                    <a:pt x="37" y="6"/>
                    <a:pt x="28" y="0"/>
                    <a:pt x="19" y="0"/>
                  </a:cubicBezTo>
                  <a:close/>
                </a:path>
              </a:pathLst>
            </a:custGeom>
            <a:solidFill>
              <a:srgbClr val="DD44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52"/>
            <p:cNvSpPr/>
            <p:nvPr/>
          </p:nvSpPr>
          <p:spPr>
            <a:xfrm>
              <a:off x="3187750" y="2683700"/>
              <a:ext cx="11400" cy="10350"/>
            </a:xfrm>
            <a:custGeom>
              <a:avLst/>
              <a:gdLst/>
              <a:ahLst/>
              <a:cxnLst/>
              <a:rect l="l" t="t" r="r" b="b"/>
              <a:pathLst>
                <a:path w="456" h="414" extrusionOk="0">
                  <a:moveTo>
                    <a:pt x="442" y="0"/>
                  </a:moveTo>
                  <a:cubicBezTo>
                    <a:pt x="441" y="0"/>
                    <a:pt x="440" y="0"/>
                    <a:pt x="439" y="1"/>
                  </a:cubicBezTo>
                  <a:cubicBezTo>
                    <a:pt x="326" y="1"/>
                    <a:pt x="217" y="46"/>
                    <a:pt x="136" y="118"/>
                  </a:cubicBezTo>
                  <a:cubicBezTo>
                    <a:pt x="95" y="155"/>
                    <a:pt x="63" y="195"/>
                    <a:pt x="41" y="240"/>
                  </a:cubicBezTo>
                  <a:cubicBezTo>
                    <a:pt x="18" y="290"/>
                    <a:pt x="0" y="349"/>
                    <a:pt x="14" y="403"/>
                  </a:cubicBezTo>
                  <a:cubicBezTo>
                    <a:pt x="15" y="410"/>
                    <a:pt x="20" y="413"/>
                    <a:pt x="26" y="413"/>
                  </a:cubicBezTo>
                  <a:cubicBezTo>
                    <a:pt x="34" y="413"/>
                    <a:pt x="44" y="405"/>
                    <a:pt x="41" y="394"/>
                  </a:cubicBezTo>
                  <a:cubicBezTo>
                    <a:pt x="23" y="345"/>
                    <a:pt x="50" y="290"/>
                    <a:pt x="72" y="245"/>
                  </a:cubicBezTo>
                  <a:cubicBezTo>
                    <a:pt x="95" y="204"/>
                    <a:pt x="122" y="164"/>
                    <a:pt x="158" y="136"/>
                  </a:cubicBezTo>
                  <a:cubicBezTo>
                    <a:pt x="235" y="64"/>
                    <a:pt x="335" y="28"/>
                    <a:pt x="439" y="23"/>
                  </a:cubicBezTo>
                  <a:cubicBezTo>
                    <a:pt x="456" y="23"/>
                    <a:pt x="453" y="0"/>
                    <a:pt x="442" y="0"/>
                  </a:cubicBezTo>
                  <a:close/>
                </a:path>
              </a:pathLst>
            </a:custGeom>
            <a:solidFill>
              <a:srgbClr val="DD44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52"/>
            <p:cNvSpPr/>
            <p:nvPr/>
          </p:nvSpPr>
          <p:spPr>
            <a:xfrm>
              <a:off x="3259675" y="2835725"/>
              <a:ext cx="40050" cy="47975"/>
            </a:xfrm>
            <a:custGeom>
              <a:avLst/>
              <a:gdLst/>
              <a:ahLst/>
              <a:cxnLst/>
              <a:rect l="l" t="t" r="r" b="b"/>
              <a:pathLst>
                <a:path w="1602" h="1919" extrusionOk="0">
                  <a:moveTo>
                    <a:pt x="950" y="1"/>
                  </a:moveTo>
                  <a:cubicBezTo>
                    <a:pt x="779" y="1"/>
                    <a:pt x="612" y="77"/>
                    <a:pt x="525" y="239"/>
                  </a:cubicBezTo>
                  <a:cubicBezTo>
                    <a:pt x="430" y="411"/>
                    <a:pt x="435" y="615"/>
                    <a:pt x="425" y="805"/>
                  </a:cubicBezTo>
                  <a:cubicBezTo>
                    <a:pt x="416" y="990"/>
                    <a:pt x="376" y="1176"/>
                    <a:pt x="240" y="1325"/>
                  </a:cubicBezTo>
                  <a:cubicBezTo>
                    <a:pt x="0" y="1588"/>
                    <a:pt x="131" y="1723"/>
                    <a:pt x="204" y="1796"/>
                  </a:cubicBezTo>
                  <a:cubicBezTo>
                    <a:pt x="287" y="1882"/>
                    <a:pt x="403" y="1918"/>
                    <a:pt x="518" y="1918"/>
                  </a:cubicBezTo>
                  <a:cubicBezTo>
                    <a:pt x="567" y="1918"/>
                    <a:pt x="615" y="1912"/>
                    <a:pt x="661" y="1900"/>
                  </a:cubicBezTo>
                  <a:cubicBezTo>
                    <a:pt x="846" y="1850"/>
                    <a:pt x="995" y="1719"/>
                    <a:pt x="1127" y="1578"/>
                  </a:cubicBezTo>
                  <a:cubicBezTo>
                    <a:pt x="1262" y="1438"/>
                    <a:pt x="1389" y="1275"/>
                    <a:pt x="1470" y="1090"/>
                  </a:cubicBezTo>
                  <a:cubicBezTo>
                    <a:pt x="1602" y="787"/>
                    <a:pt x="1597" y="389"/>
                    <a:pt x="1335" y="149"/>
                  </a:cubicBezTo>
                  <a:cubicBezTo>
                    <a:pt x="1231" y="51"/>
                    <a:pt x="1089" y="1"/>
                    <a:pt x="950" y="1"/>
                  </a:cubicBezTo>
                  <a:close/>
                </a:path>
              </a:pathLst>
            </a:custGeom>
            <a:solidFill>
              <a:srgbClr val="FF69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52"/>
            <p:cNvSpPr/>
            <p:nvPr/>
          </p:nvSpPr>
          <p:spPr>
            <a:xfrm>
              <a:off x="3270175" y="2845575"/>
              <a:ext cx="18700" cy="28175"/>
            </a:xfrm>
            <a:custGeom>
              <a:avLst/>
              <a:gdLst/>
              <a:ahLst/>
              <a:cxnLst/>
              <a:rect l="l" t="t" r="r" b="b"/>
              <a:pathLst>
                <a:path w="748" h="1127" extrusionOk="0">
                  <a:moveTo>
                    <a:pt x="591" y="1"/>
                  </a:moveTo>
                  <a:cubicBezTo>
                    <a:pt x="560" y="1"/>
                    <a:pt x="529" y="10"/>
                    <a:pt x="503" y="26"/>
                  </a:cubicBezTo>
                  <a:cubicBezTo>
                    <a:pt x="431" y="81"/>
                    <a:pt x="399" y="176"/>
                    <a:pt x="381" y="257"/>
                  </a:cubicBezTo>
                  <a:cubicBezTo>
                    <a:pt x="363" y="348"/>
                    <a:pt x="367" y="443"/>
                    <a:pt x="354" y="533"/>
                  </a:cubicBezTo>
                  <a:cubicBezTo>
                    <a:pt x="327" y="750"/>
                    <a:pt x="205" y="945"/>
                    <a:pt x="19" y="1067"/>
                  </a:cubicBezTo>
                  <a:cubicBezTo>
                    <a:pt x="15" y="1071"/>
                    <a:pt x="10" y="1076"/>
                    <a:pt x="10" y="1085"/>
                  </a:cubicBezTo>
                  <a:cubicBezTo>
                    <a:pt x="1" y="1099"/>
                    <a:pt x="5" y="1126"/>
                    <a:pt x="28" y="1126"/>
                  </a:cubicBezTo>
                  <a:cubicBezTo>
                    <a:pt x="35" y="1126"/>
                    <a:pt x="43" y="1126"/>
                    <a:pt x="50" y="1126"/>
                  </a:cubicBezTo>
                  <a:cubicBezTo>
                    <a:pt x="237" y="1126"/>
                    <a:pt x="362" y="957"/>
                    <a:pt x="453" y="814"/>
                  </a:cubicBezTo>
                  <a:cubicBezTo>
                    <a:pt x="557" y="655"/>
                    <a:pt x="661" y="497"/>
                    <a:pt x="707" y="311"/>
                  </a:cubicBezTo>
                  <a:cubicBezTo>
                    <a:pt x="725" y="234"/>
                    <a:pt x="747" y="135"/>
                    <a:pt x="702" y="63"/>
                  </a:cubicBezTo>
                  <a:cubicBezTo>
                    <a:pt x="678" y="20"/>
                    <a:pt x="635" y="1"/>
                    <a:pt x="591" y="1"/>
                  </a:cubicBezTo>
                  <a:close/>
                </a:path>
              </a:pathLst>
            </a:custGeom>
            <a:solidFill>
              <a:srgbClr val="DD44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52"/>
            <p:cNvSpPr/>
            <p:nvPr/>
          </p:nvSpPr>
          <p:spPr>
            <a:xfrm>
              <a:off x="3274625" y="2854225"/>
              <a:ext cx="20025" cy="25950"/>
            </a:xfrm>
            <a:custGeom>
              <a:avLst/>
              <a:gdLst/>
              <a:ahLst/>
              <a:cxnLst/>
              <a:rect l="l" t="t" r="r" b="b"/>
              <a:pathLst>
                <a:path w="801" h="1038" extrusionOk="0">
                  <a:moveTo>
                    <a:pt x="742" y="1"/>
                  </a:moveTo>
                  <a:cubicBezTo>
                    <a:pt x="728" y="1"/>
                    <a:pt x="714" y="11"/>
                    <a:pt x="719" y="29"/>
                  </a:cubicBezTo>
                  <a:cubicBezTo>
                    <a:pt x="746" y="219"/>
                    <a:pt x="610" y="400"/>
                    <a:pt x="502" y="540"/>
                  </a:cubicBezTo>
                  <a:cubicBezTo>
                    <a:pt x="366" y="712"/>
                    <a:pt x="203" y="866"/>
                    <a:pt x="27" y="992"/>
                  </a:cubicBezTo>
                  <a:cubicBezTo>
                    <a:pt x="0" y="1007"/>
                    <a:pt x="20" y="1038"/>
                    <a:pt x="43" y="1038"/>
                  </a:cubicBezTo>
                  <a:cubicBezTo>
                    <a:pt x="48" y="1038"/>
                    <a:pt x="53" y="1036"/>
                    <a:pt x="58" y="1033"/>
                  </a:cubicBezTo>
                  <a:cubicBezTo>
                    <a:pt x="248" y="902"/>
                    <a:pt x="416" y="739"/>
                    <a:pt x="556" y="553"/>
                  </a:cubicBezTo>
                  <a:cubicBezTo>
                    <a:pt x="669" y="404"/>
                    <a:pt x="800" y="219"/>
                    <a:pt x="768" y="24"/>
                  </a:cubicBezTo>
                  <a:cubicBezTo>
                    <a:pt x="766" y="8"/>
                    <a:pt x="754" y="1"/>
                    <a:pt x="742" y="1"/>
                  </a:cubicBezTo>
                  <a:close/>
                </a:path>
              </a:pathLst>
            </a:custGeom>
            <a:solidFill>
              <a:srgbClr val="DD44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52"/>
            <p:cNvSpPr/>
            <p:nvPr/>
          </p:nvSpPr>
          <p:spPr>
            <a:xfrm>
              <a:off x="3287850" y="2847675"/>
              <a:ext cx="4525" cy="12575"/>
            </a:xfrm>
            <a:custGeom>
              <a:avLst/>
              <a:gdLst/>
              <a:ahLst/>
              <a:cxnLst/>
              <a:rect l="l" t="t" r="r" b="b"/>
              <a:pathLst>
                <a:path w="181" h="503" extrusionOk="0">
                  <a:moveTo>
                    <a:pt x="133" y="0"/>
                  </a:moveTo>
                  <a:cubicBezTo>
                    <a:pt x="120" y="0"/>
                    <a:pt x="106" y="11"/>
                    <a:pt x="108" y="28"/>
                  </a:cubicBezTo>
                  <a:cubicBezTo>
                    <a:pt x="126" y="178"/>
                    <a:pt x="95" y="331"/>
                    <a:pt x="13" y="458"/>
                  </a:cubicBezTo>
                  <a:cubicBezTo>
                    <a:pt x="0" y="480"/>
                    <a:pt x="17" y="503"/>
                    <a:pt x="34" y="503"/>
                  </a:cubicBezTo>
                  <a:cubicBezTo>
                    <a:pt x="41" y="503"/>
                    <a:pt x="49" y="499"/>
                    <a:pt x="54" y="490"/>
                  </a:cubicBezTo>
                  <a:cubicBezTo>
                    <a:pt x="144" y="354"/>
                    <a:pt x="181" y="187"/>
                    <a:pt x="158" y="24"/>
                  </a:cubicBezTo>
                  <a:cubicBezTo>
                    <a:pt x="156" y="8"/>
                    <a:pt x="145" y="0"/>
                    <a:pt x="133" y="0"/>
                  </a:cubicBezTo>
                  <a:close/>
                </a:path>
              </a:pathLst>
            </a:custGeom>
            <a:solidFill>
              <a:srgbClr val="DD44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52"/>
            <p:cNvSpPr/>
            <p:nvPr/>
          </p:nvSpPr>
          <p:spPr>
            <a:xfrm>
              <a:off x="3275050" y="2838300"/>
              <a:ext cx="18325" cy="6225"/>
            </a:xfrm>
            <a:custGeom>
              <a:avLst/>
              <a:gdLst/>
              <a:ahLst/>
              <a:cxnLst/>
              <a:rect l="l" t="t" r="r" b="b"/>
              <a:pathLst>
                <a:path w="733" h="249" extrusionOk="0">
                  <a:moveTo>
                    <a:pt x="285" y="1"/>
                  </a:moveTo>
                  <a:cubicBezTo>
                    <a:pt x="197" y="1"/>
                    <a:pt x="108" y="21"/>
                    <a:pt x="28" y="64"/>
                  </a:cubicBezTo>
                  <a:cubicBezTo>
                    <a:pt x="1" y="79"/>
                    <a:pt x="13" y="118"/>
                    <a:pt x="37" y="118"/>
                  </a:cubicBezTo>
                  <a:cubicBezTo>
                    <a:pt x="41" y="118"/>
                    <a:pt x="45" y="117"/>
                    <a:pt x="50" y="114"/>
                  </a:cubicBezTo>
                  <a:cubicBezTo>
                    <a:pt x="124" y="74"/>
                    <a:pt x="206" y="54"/>
                    <a:pt x="287" y="54"/>
                  </a:cubicBezTo>
                  <a:cubicBezTo>
                    <a:pt x="433" y="54"/>
                    <a:pt x="578" y="118"/>
                    <a:pt x="675" y="240"/>
                  </a:cubicBezTo>
                  <a:cubicBezTo>
                    <a:pt x="680" y="246"/>
                    <a:pt x="686" y="248"/>
                    <a:pt x="693" y="248"/>
                  </a:cubicBezTo>
                  <a:cubicBezTo>
                    <a:pt x="713" y="248"/>
                    <a:pt x="732" y="225"/>
                    <a:pt x="715" y="204"/>
                  </a:cubicBezTo>
                  <a:cubicBezTo>
                    <a:pt x="609" y="72"/>
                    <a:pt x="448" y="1"/>
                    <a:pt x="285" y="1"/>
                  </a:cubicBezTo>
                  <a:close/>
                </a:path>
              </a:pathLst>
            </a:custGeom>
            <a:solidFill>
              <a:srgbClr val="DD44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52"/>
            <p:cNvSpPr/>
            <p:nvPr/>
          </p:nvSpPr>
          <p:spPr>
            <a:xfrm>
              <a:off x="3274700" y="2842275"/>
              <a:ext cx="6575" cy="17475"/>
            </a:xfrm>
            <a:custGeom>
              <a:avLst/>
              <a:gdLst/>
              <a:ahLst/>
              <a:cxnLst/>
              <a:rect l="l" t="t" r="r" b="b"/>
              <a:pathLst>
                <a:path w="263" h="699" extrusionOk="0">
                  <a:moveTo>
                    <a:pt x="225" y="1"/>
                  </a:moveTo>
                  <a:cubicBezTo>
                    <a:pt x="217" y="1"/>
                    <a:pt x="210" y="4"/>
                    <a:pt x="204" y="14"/>
                  </a:cubicBezTo>
                  <a:cubicBezTo>
                    <a:pt x="78" y="208"/>
                    <a:pt x="96" y="452"/>
                    <a:pt x="10" y="661"/>
                  </a:cubicBezTo>
                  <a:cubicBezTo>
                    <a:pt x="1" y="681"/>
                    <a:pt x="20" y="698"/>
                    <a:pt x="37" y="698"/>
                  </a:cubicBezTo>
                  <a:cubicBezTo>
                    <a:pt x="46" y="698"/>
                    <a:pt x="55" y="694"/>
                    <a:pt x="60" y="683"/>
                  </a:cubicBezTo>
                  <a:cubicBezTo>
                    <a:pt x="141" y="475"/>
                    <a:pt x="123" y="231"/>
                    <a:pt x="250" y="45"/>
                  </a:cubicBezTo>
                  <a:cubicBezTo>
                    <a:pt x="262" y="23"/>
                    <a:pt x="244" y="1"/>
                    <a:pt x="225" y="1"/>
                  </a:cubicBezTo>
                  <a:close/>
                </a:path>
              </a:pathLst>
            </a:custGeom>
            <a:solidFill>
              <a:srgbClr val="DD44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52"/>
            <p:cNvSpPr/>
            <p:nvPr/>
          </p:nvSpPr>
          <p:spPr>
            <a:xfrm>
              <a:off x="3170100" y="2930400"/>
              <a:ext cx="51550" cy="32525"/>
            </a:xfrm>
            <a:custGeom>
              <a:avLst/>
              <a:gdLst/>
              <a:ahLst/>
              <a:cxnLst/>
              <a:rect l="l" t="t" r="r" b="b"/>
              <a:pathLst>
                <a:path w="2062" h="1301" extrusionOk="0">
                  <a:moveTo>
                    <a:pt x="1530" y="0"/>
                  </a:moveTo>
                  <a:cubicBezTo>
                    <a:pt x="1512" y="0"/>
                    <a:pt x="1494" y="1"/>
                    <a:pt x="1475" y="4"/>
                  </a:cubicBezTo>
                  <a:cubicBezTo>
                    <a:pt x="1281" y="26"/>
                    <a:pt x="1118" y="148"/>
                    <a:pt x="959" y="257"/>
                  </a:cubicBezTo>
                  <a:cubicBezTo>
                    <a:pt x="825" y="348"/>
                    <a:pt x="673" y="415"/>
                    <a:pt x="506" y="415"/>
                  </a:cubicBezTo>
                  <a:cubicBezTo>
                    <a:pt x="483" y="415"/>
                    <a:pt x="459" y="414"/>
                    <a:pt x="435" y="411"/>
                  </a:cubicBezTo>
                  <a:cubicBezTo>
                    <a:pt x="404" y="408"/>
                    <a:pt x="375" y="406"/>
                    <a:pt x="349" y="406"/>
                  </a:cubicBezTo>
                  <a:cubicBezTo>
                    <a:pt x="72" y="406"/>
                    <a:pt x="44" y="569"/>
                    <a:pt x="28" y="660"/>
                  </a:cubicBezTo>
                  <a:cubicBezTo>
                    <a:pt x="0" y="827"/>
                    <a:pt x="91" y="990"/>
                    <a:pt x="213" y="1089"/>
                  </a:cubicBezTo>
                  <a:cubicBezTo>
                    <a:pt x="362" y="1211"/>
                    <a:pt x="557" y="1257"/>
                    <a:pt x="747" y="1279"/>
                  </a:cubicBezTo>
                  <a:cubicBezTo>
                    <a:pt x="841" y="1292"/>
                    <a:pt x="937" y="1300"/>
                    <a:pt x="1033" y="1300"/>
                  </a:cubicBezTo>
                  <a:cubicBezTo>
                    <a:pt x="1136" y="1300"/>
                    <a:pt x="1239" y="1291"/>
                    <a:pt x="1339" y="1270"/>
                  </a:cubicBezTo>
                  <a:cubicBezTo>
                    <a:pt x="1665" y="1198"/>
                    <a:pt x="1986" y="958"/>
                    <a:pt x="2027" y="605"/>
                  </a:cubicBezTo>
                  <a:cubicBezTo>
                    <a:pt x="2061" y="311"/>
                    <a:pt x="1834" y="0"/>
                    <a:pt x="1530" y="0"/>
                  </a:cubicBezTo>
                  <a:close/>
                </a:path>
              </a:pathLst>
            </a:custGeom>
            <a:solidFill>
              <a:srgbClr val="FF69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52"/>
            <p:cNvSpPr/>
            <p:nvPr/>
          </p:nvSpPr>
          <p:spPr>
            <a:xfrm>
              <a:off x="3179600" y="2940975"/>
              <a:ext cx="32700" cy="10975"/>
            </a:xfrm>
            <a:custGeom>
              <a:avLst/>
              <a:gdLst/>
              <a:ahLst/>
              <a:cxnLst/>
              <a:rect l="l" t="t" r="r" b="b"/>
              <a:pathLst>
                <a:path w="1308" h="439" extrusionOk="0">
                  <a:moveTo>
                    <a:pt x="1114" y="0"/>
                  </a:moveTo>
                  <a:cubicBezTo>
                    <a:pt x="1049" y="0"/>
                    <a:pt x="980" y="24"/>
                    <a:pt x="923" y="51"/>
                  </a:cubicBezTo>
                  <a:cubicBezTo>
                    <a:pt x="842" y="87"/>
                    <a:pt x="769" y="142"/>
                    <a:pt x="688" y="187"/>
                  </a:cubicBezTo>
                  <a:cubicBezTo>
                    <a:pt x="575" y="250"/>
                    <a:pt x="450" y="281"/>
                    <a:pt x="326" y="281"/>
                  </a:cubicBezTo>
                  <a:cubicBezTo>
                    <a:pt x="235" y="281"/>
                    <a:pt x="145" y="264"/>
                    <a:pt x="59" y="232"/>
                  </a:cubicBezTo>
                  <a:cubicBezTo>
                    <a:pt x="55" y="230"/>
                    <a:pt x="50" y="229"/>
                    <a:pt x="46" y="229"/>
                  </a:cubicBezTo>
                  <a:cubicBezTo>
                    <a:pt x="42" y="229"/>
                    <a:pt x="39" y="230"/>
                    <a:pt x="37" y="232"/>
                  </a:cubicBezTo>
                  <a:cubicBezTo>
                    <a:pt x="18" y="232"/>
                    <a:pt x="0" y="250"/>
                    <a:pt x="14" y="273"/>
                  </a:cubicBezTo>
                  <a:cubicBezTo>
                    <a:pt x="102" y="413"/>
                    <a:pt x="262" y="439"/>
                    <a:pt x="414" y="439"/>
                  </a:cubicBezTo>
                  <a:cubicBezTo>
                    <a:pt x="449" y="439"/>
                    <a:pt x="483" y="437"/>
                    <a:pt x="516" y="436"/>
                  </a:cubicBezTo>
                  <a:cubicBezTo>
                    <a:pt x="706" y="427"/>
                    <a:pt x="896" y="413"/>
                    <a:pt x="1073" y="341"/>
                  </a:cubicBezTo>
                  <a:cubicBezTo>
                    <a:pt x="1145" y="313"/>
                    <a:pt x="1240" y="273"/>
                    <a:pt x="1276" y="191"/>
                  </a:cubicBezTo>
                  <a:cubicBezTo>
                    <a:pt x="1308" y="114"/>
                    <a:pt x="1258" y="38"/>
                    <a:pt x="1181" y="10"/>
                  </a:cubicBezTo>
                  <a:cubicBezTo>
                    <a:pt x="1160" y="3"/>
                    <a:pt x="1137" y="0"/>
                    <a:pt x="1114" y="0"/>
                  </a:cubicBezTo>
                  <a:close/>
                </a:path>
              </a:pathLst>
            </a:custGeom>
            <a:solidFill>
              <a:srgbClr val="DD44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52"/>
            <p:cNvSpPr/>
            <p:nvPr/>
          </p:nvSpPr>
          <p:spPr>
            <a:xfrm>
              <a:off x="3177200" y="2954050"/>
              <a:ext cx="32050" cy="4725"/>
            </a:xfrm>
            <a:custGeom>
              <a:avLst/>
              <a:gdLst/>
              <a:ahLst/>
              <a:cxnLst/>
              <a:rect l="l" t="t" r="r" b="b"/>
              <a:pathLst>
                <a:path w="1282" h="189" extrusionOk="0">
                  <a:moveTo>
                    <a:pt x="1243" y="0"/>
                  </a:moveTo>
                  <a:cubicBezTo>
                    <a:pt x="1238" y="0"/>
                    <a:pt x="1232" y="3"/>
                    <a:pt x="1227" y="8"/>
                  </a:cubicBezTo>
                  <a:cubicBezTo>
                    <a:pt x="1116" y="119"/>
                    <a:pt x="944" y="136"/>
                    <a:pt x="786" y="136"/>
                  </a:cubicBezTo>
                  <a:cubicBezTo>
                    <a:pt x="751" y="136"/>
                    <a:pt x="717" y="135"/>
                    <a:pt x="684" y="134"/>
                  </a:cubicBezTo>
                  <a:cubicBezTo>
                    <a:pt x="467" y="125"/>
                    <a:pt x="250" y="85"/>
                    <a:pt x="42" y="17"/>
                  </a:cubicBezTo>
                  <a:cubicBezTo>
                    <a:pt x="38" y="15"/>
                    <a:pt x="35" y="14"/>
                    <a:pt x="32" y="14"/>
                  </a:cubicBezTo>
                  <a:cubicBezTo>
                    <a:pt x="8" y="14"/>
                    <a:pt x="1" y="54"/>
                    <a:pt x="29" y="66"/>
                  </a:cubicBezTo>
                  <a:cubicBezTo>
                    <a:pt x="246" y="143"/>
                    <a:pt x="476" y="184"/>
                    <a:pt x="712" y="189"/>
                  </a:cubicBezTo>
                  <a:cubicBezTo>
                    <a:pt x="897" y="189"/>
                    <a:pt x="1123" y="189"/>
                    <a:pt x="1264" y="48"/>
                  </a:cubicBezTo>
                  <a:cubicBezTo>
                    <a:pt x="1281" y="27"/>
                    <a:pt x="1263" y="0"/>
                    <a:pt x="1243" y="0"/>
                  </a:cubicBezTo>
                  <a:close/>
                </a:path>
              </a:pathLst>
            </a:custGeom>
            <a:solidFill>
              <a:srgbClr val="DD44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52"/>
            <p:cNvSpPr/>
            <p:nvPr/>
          </p:nvSpPr>
          <p:spPr>
            <a:xfrm>
              <a:off x="3200975" y="2948625"/>
              <a:ext cx="12450" cy="5850"/>
            </a:xfrm>
            <a:custGeom>
              <a:avLst/>
              <a:gdLst/>
              <a:ahLst/>
              <a:cxnLst/>
              <a:rect l="l" t="t" r="r" b="b"/>
              <a:pathLst>
                <a:path w="498" h="234" extrusionOk="0">
                  <a:moveTo>
                    <a:pt x="458" y="0"/>
                  </a:moveTo>
                  <a:cubicBezTo>
                    <a:pt x="452" y="0"/>
                    <a:pt x="445" y="2"/>
                    <a:pt x="439" y="7"/>
                  </a:cubicBezTo>
                  <a:cubicBezTo>
                    <a:pt x="331" y="112"/>
                    <a:pt x="186" y="175"/>
                    <a:pt x="37" y="184"/>
                  </a:cubicBezTo>
                  <a:cubicBezTo>
                    <a:pt x="6" y="184"/>
                    <a:pt x="1" y="234"/>
                    <a:pt x="32" y="234"/>
                  </a:cubicBezTo>
                  <a:cubicBezTo>
                    <a:pt x="34" y="234"/>
                    <a:pt x="35" y="234"/>
                    <a:pt x="37" y="234"/>
                  </a:cubicBezTo>
                  <a:cubicBezTo>
                    <a:pt x="199" y="225"/>
                    <a:pt x="358" y="157"/>
                    <a:pt x="480" y="44"/>
                  </a:cubicBezTo>
                  <a:cubicBezTo>
                    <a:pt x="497" y="26"/>
                    <a:pt x="480" y="0"/>
                    <a:pt x="458" y="0"/>
                  </a:cubicBezTo>
                  <a:close/>
                </a:path>
              </a:pathLst>
            </a:custGeom>
            <a:solidFill>
              <a:srgbClr val="DD44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52"/>
            <p:cNvSpPr/>
            <p:nvPr/>
          </p:nvSpPr>
          <p:spPr>
            <a:xfrm>
              <a:off x="3208775" y="2931775"/>
              <a:ext cx="10425" cy="16575"/>
            </a:xfrm>
            <a:custGeom>
              <a:avLst/>
              <a:gdLst/>
              <a:ahLst/>
              <a:cxnLst/>
              <a:rect l="l" t="t" r="r" b="b"/>
              <a:pathLst>
                <a:path w="417" h="663" extrusionOk="0">
                  <a:moveTo>
                    <a:pt x="43" y="0"/>
                  </a:moveTo>
                  <a:cubicBezTo>
                    <a:pt x="17" y="0"/>
                    <a:pt x="0" y="36"/>
                    <a:pt x="28" y="48"/>
                  </a:cubicBezTo>
                  <a:cubicBezTo>
                    <a:pt x="245" y="152"/>
                    <a:pt x="358" y="396"/>
                    <a:pt x="295" y="627"/>
                  </a:cubicBezTo>
                  <a:cubicBezTo>
                    <a:pt x="289" y="649"/>
                    <a:pt x="306" y="662"/>
                    <a:pt x="322" y="662"/>
                  </a:cubicBezTo>
                  <a:cubicBezTo>
                    <a:pt x="332" y="662"/>
                    <a:pt x="342" y="656"/>
                    <a:pt x="344" y="641"/>
                  </a:cubicBezTo>
                  <a:cubicBezTo>
                    <a:pt x="417" y="387"/>
                    <a:pt x="295" y="116"/>
                    <a:pt x="55" y="3"/>
                  </a:cubicBezTo>
                  <a:cubicBezTo>
                    <a:pt x="51" y="1"/>
                    <a:pt x="47" y="0"/>
                    <a:pt x="43" y="0"/>
                  </a:cubicBezTo>
                  <a:close/>
                </a:path>
              </a:pathLst>
            </a:custGeom>
            <a:solidFill>
              <a:srgbClr val="DD44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52"/>
            <p:cNvSpPr/>
            <p:nvPr/>
          </p:nvSpPr>
          <p:spPr>
            <a:xfrm>
              <a:off x="3193675" y="2936700"/>
              <a:ext cx="17625" cy="6950"/>
            </a:xfrm>
            <a:custGeom>
              <a:avLst/>
              <a:gdLst/>
              <a:ahLst/>
              <a:cxnLst/>
              <a:rect l="l" t="t" r="r" b="b"/>
              <a:pathLst>
                <a:path w="705" h="278" extrusionOk="0">
                  <a:moveTo>
                    <a:pt x="668" y="0"/>
                  </a:moveTo>
                  <a:cubicBezTo>
                    <a:pt x="437" y="9"/>
                    <a:pt x="252" y="168"/>
                    <a:pt x="30" y="227"/>
                  </a:cubicBezTo>
                  <a:cubicBezTo>
                    <a:pt x="1" y="231"/>
                    <a:pt x="10" y="277"/>
                    <a:pt x="37" y="277"/>
                  </a:cubicBezTo>
                  <a:cubicBezTo>
                    <a:pt x="39" y="277"/>
                    <a:pt x="41" y="277"/>
                    <a:pt x="44" y="276"/>
                  </a:cubicBezTo>
                  <a:cubicBezTo>
                    <a:pt x="256" y="222"/>
                    <a:pt x="442" y="64"/>
                    <a:pt x="668" y="55"/>
                  </a:cubicBezTo>
                  <a:cubicBezTo>
                    <a:pt x="704" y="50"/>
                    <a:pt x="704" y="0"/>
                    <a:pt x="668" y="0"/>
                  </a:cubicBezTo>
                  <a:close/>
                </a:path>
              </a:pathLst>
            </a:custGeom>
            <a:solidFill>
              <a:srgbClr val="DD44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52"/>
            <p:cNvSpPr/>
            <p:nvPr/>
          </p:nvSpPr>
          <p:spPr>
            <a:xfrm>
              <a:off x="3296075" y="2504300"/>
              <a:ext cx="50025" cy="36750"/>
            </a:xfrm>
            <a:custGeom>
              <a:avLst/>
              <a:gdLst/>
              <a:ahLst/>
              <a:cxnLst/>
              <a:rect l="l" t="t" r="r" b="b"/>
              <a:pathLst>
                <a:path w="2001" h="1470" extrusionOk="0">
                  <a:moveTo>
                    <a:pt x="348" y="0"/>
                  </a:moveTo>
                  <a:cubicBezTo>
                    <a:pt x="255" y="0"/>
                    <a:pt x="193" y="59"/>
                    <a:pt x="150" y="97"/>
                  </a:cubicBezTo>
                  <a:cubicBezTo>
                    <a:pt x="28" y="210"/>
                    <a:pt x="1" y="396"/>
                    <a:pt x="42" y="554"/>
                  </a:cubicBezTo>
                  <a:cubicBezTo>
                    <a:pt x="87" y="739"/>
                    <a:pt x="214" y="893"/>
                    <a:pt x="349" y="1024"/>
                  </a:cubicBezTo>
                  <a:cubicBezTo>
                    <a:pt x="489" y="1165"/>
                    <a:pt x="648" y="1291"/>
                    <a:pt x="833" y="1377"/>
                  </a:cubicBezTo>
                  <a:cubicBezTo>
                    <a:pt x="961" y="1436"/>
                    <a:pt x="1105" y="1470"/>
                    <a:pt x="1248" y="1470"/>
                  </a:cubicBezTo>
                  <a:cubicBezTo>
                    <a:pt x="1444" y="1470"/>
                    <a:pt x="1637" y="1406"/>
                    <a:pt x="1779" y="1260"/>
                  </a:cubicBezTo>
                  <a:cubicBezTo>
                    <a:pt x="2000" y="1033"/>
                    <a:pt x="1991" y="613"/>
                    <a:pt x="1702" y="445"/>
                  </a:cubicBezTo>
                  <a:cubicBezTo>
                    <a:pt x="1530" y="346"/>
                    <a:pt x="1326" y="350"/>
                    <a:pt x="1136" y="337"/>
                  </a:cubicBezTo>
                  <a:cubicBezTo>
                    <a:pt x="955" y="328"/>
                    <a:pt x="765" y="278"/>
                    <a:pt x="625" y="142"/>
                  </a:cubicBezTo>
                  <a:cubicBezTo>
                    <a:pt x="511" y="36"/>
                    <a:pt x="420" y="0"/>
                    <a:pt x="348" y="0"/>
                  </a:cubicBezTo>
                  <a:close/>
                </a:path>
              </a:pathLst>
            </a:custGeom>
            <a:solidFill>
              <a:srgbClr val="FF69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52"/>
            <p:cNvSpPr/>
            <p:nvPr/>
          </p:nvSpPr>
          <p:spPr>
            <a:xfrm>
              <a:off x="3306150" y="2512375"/>
              <a:ext cx="28750" cy="18550"/>
            </a:xfrm>
            <a:custGeom>
              <a:avLst/>
              <a:gdLst/>
              <a:ahLst/>
              <a:cxnLst/>
              <a:rect l="l" t="t" r="r" b="b"/>
              <a:pathLst>
                <a:path w="1150" h="742" extrusionOk="0">
                  <a:moveTo>
                    <a:pt x="45" y="0"/>
                  </a:moveTo>
                  <a:cubicBezTo>
                    <a:pt x="33" y="0"/>
                    <a:pt x="22" y="7"/>
                    <a:pt x="19" y="23"/>
                  </a:cubicBezTo>
                  <a:cubicBezTo>
                    <a:pt x="1" y="226"/>
                    <a:pt x="172" y="358"/>
                    <a:pt x="322" y="457"/>
                  </a:cubicBezTo>
                  <a:cubicBezTo>
                    <a:pt x="480" y="561"/>
                    <a:pt x="638" y="670"/>
                    <a:pt x="819" y="715"/>
                  </a:cubicBezTo>
                  <a:cubicBezTo>
                    <a:pt x="865" y="728"/>
                    <a:pt x="919" y="742"/>
                    <a:pt x="972" y="742"/>
                  </a:cubicBezTo>
                  <a:cubicBezTo>
                    <a:pt x="1007" y="742"/>
                    <a:pt x="1042" y="736"/>
                    <a:pt x="1073" y="719"/>
                  </a:cubicBezTo>
                  <a:cubicBezTo>
                    <a:pt x="1145" y="679"/>
                    <a:pt x="1150" y="584"/>
                    <a:pt x="1109" y="520"/>
                  </a:cubicBezTo>
                  <a:cubicBezTo>
                    <a:pt x="1059" y="448"/>
                    <a:pt x="964" y="412"/>
                    <a:pt x="878" y="394"/>
                  </a:cubicBezTo>
                  <a:cubicBezTo>
                    <a:pt x="792" y="376"/>
                    <a:pt x="697" y="376"/>
                    <a:pt x="607" y="362"/>
                  </a:cubicBezTo>
                  <a:cubicBezTo>
                    <a:pt x="390" y="330"/>
                    <a:pt x="195" y="204"/>
                    <a:pt x="82" y="18"/>
                  </a:cubicBezTo>
                  <a:cubicBezTo>
                    <a:pt x="73" y="9"/>
                    <a:pt x="68" y="5"/>
                    <a:pt x="59" y="5"/>
                  </a:cubicBezTo>
                  <a:cubicBezTo>
                    <a:pt x="55" y="2"/>
                    <a:pt x="50" y="0"/>
                    <a:pt x="45" y="0"/>
                  </a:cubicBezTo>
                  <a:close/>
                </a:path>
              </a:pathLst>
            </a:custGeom>
            <a:solidFill>
              <a:srgbClr val="DD44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52"/>
            <p:cNvSpPr/>
            <p:nvPr/>
          </p:nvSpPr>
          <p:spPr>
            <a:xfrm>
              <a:off x="3299825" y="2516975"/>
              <a:ext cx="26100" cy="19375"/>
            </a:xfrm>
            <a:custGeom>
              <a:avLst/>
              <a:gdLst/>
              <a:ahLst/>
              <a:cxnLst/>
              <a:rect l="l" t="t" r="r" b="b"/>
              <a:pathLst>
                <a:path w="1044" h="775" extrusionOk="0">
                  <a:moveTo>
                    <a:pt x="38" y="0"/>
                  </a:moveTo>
                  <a:cubicBezTo>
                    <a:pt x="19" y="0"/>
                    <a:pt x="1" y="23"/>
                    <a:pt x="14" y="42"/>
                  </a:cubicBezTo>
                  <a:cubicBezTo>
                    <a:pt x="145" y="237"/>
                    <a:pt x="303" y="409"/>
                    <a:pt x="489" y="549"/>
                  </a:cubicBezTo>
                  <a:cubicBezTo>
                    <a:pt x="620" y="656"/>
                    <a:pt x="782" y="774"/>
                    <a:pt x="960" y="774"/>
                  </a:cubicBezTo>
                  <a:cubicBezTo>
                    <a:pt x="978" y="774"/>
                    <a:pt x="996" y="773"/>
                    <a:pt x="1014" y="771"/>
                  </a:cubicBezTo>
                  <a:cubicBezTo>
                    <a:pt x="1044" y="766"/>
                    <a:pt x="1041" y="721"/>
                    <a:pt x="1009" y="721"/>
                  </a:cubicBezTo>
                  <a:cubicBezTo>
                    <a:pt x="1008" y="721"/>
                    <a:pt x="1006" y="721"/>
                    <a:pt x="1004" y="721"/>
                  </a:cubicBezTo>
                  <a:cubicBezTo>
                    <a:pt x="989" y="723"/>
                    <a:pt x="973" y="724"/>
                    <a:pt x="957" y="724"/>
                  </a:cubicBezTo>
                  <a:cubicBezTo>
                    <a:pt x="785" y="724"/>
                    <a:pt x="627" y="594"/>
                    <a:pt x="502" y="495"/>
                  </a:cubicBezTo>
                  <a:cubicBezTo>
                    <a:pt x="330" y="355"/>
                    <a:pt x="181" y="192"/>
                    <a:pt x="59" y="11"/>
                  </a:cubicBezTo>
                  <a:cubicBezTo>
                    <a:pt x="53" y="3"/>
                    <a:pt x="45" y="0"/>
                    <a:pt x="38" y="0"/>
                  </a:cubicBezTo>
                  <a:close/>
                </a:path>
              </a:pathLst>
            </a:custGeom>
            <a:solidFill>
              <a:srgbClr val="DD44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52"/>
            <p:cNvSpPr/>
            <p:nvPr/>
          </p:nvSpPr>
          <p:spPr>
            <a:xfrm>
              <a:off x="3319500" y="2530350"/>
              <a:ext cx="13100" cy="4200"/>
            </a:xfrm>
            <a:custGeom>
              <a:avLst/>
              <a:gdLst/>
              <a:ahLst/>
              <a:cxnLst/>
              <a:rect l="l" t="t" r="r" b="b"/>
              <a:pathLst>
                <a:path w="524" h="168" extrusionOk="0">
                  <a:moveTo>
                    <a:pt x="40" y="0"/>
                  </a:moveTo>
                  <a:cubicBezTo>
                    <a:pt x="18" y="0"/>
                    <a:pt x="0" y="32"/>
                    <a:pt x="23" y="50"/>
                  </a:cubicBezTo>
                  <a:cubicBezTo>
                    <a:pt x="138" y="127"/>
                    <a:pt x="275" y="168"/>
                    <a:pt x="413" y="168"/>
                  </a:cubicBezTo>
                  <a:cubicBezTo>
                    <a:pt x="438" y="168"/>
                    <a:pt x="464" y="166"/>
                    <a:pt x="489" y="163"/>
                  </a:cubicBezTo>
                  <a:cubicBezTo>
                    <a:pt x="524" y="159"/>
                    <a:pt x="517" y="109"/>
                    <a:pt x="488" y="109"/>
                  </a:cubicBezTo>
                  <a:cubicBezTo>
                    <a:pt x="487" y="109"/>
                    <a:pt x="486" y="109"/>
                    <a:pt x="484" y="109"/>
                  </a:cubicBezTo>
                  <a:cubicBezTo>
                    <a:pt x="459" y="112"/>
                    <a:pt x="433" y="114"/>
                    <a:pt x="407" y="114"/>
                  </a:cubicBezTo>
                  <a:cubicBezTo>
                    <a:pt x="281" y="114"/>
                    <a:pt x="160" y="77"/>
                    <a:pt x="55" y="5"/>
                  </a:cubicBezTo>
                  <a:cubicBezTo>
                    <a:pt x="50" y="2"/>
                    <a:pt x="45" y="0"/>
                    <a:pt x="40" y="0"/>
                  </a:cubicBezTo>
                  <a:close/>
                </a:path>
              </a:pathLst>
            </a:custGeom>
            <a:solidFill>
              <a:srgbClr val="DD44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52"/>
            <p:cNvSpPr/>
            <p:nvPr/>
          </p:nvSpPr>
          <p:spPr>
            <a:xfrm>
              <a:off x="3335125" y="2518100"/>
              <a:ext cx="8250" cy="17650"/>
            </a:xfrm>
            <a:custGeom>
              <a:avLst/>
              <a:gdLst/>
              <a:ahLst/>
              <a:cxnLst/>
              <a:rect l="l" t="t" r="r" b="b"/>
              <a:pathLst>
                <a:path w="330" h="706" extrusionOk="0">
                  <a:moveTo>
                    <a:pt x="185" y="0"/>
                  </a:moveTo>
                  <a:cubicBezTo>
                    <a:pt x="167" y="0"/>
                    <a:pt x="149" y="16"/>
                    <a:pt x="158" y="34"/>
                  </a:cubicBezTo>
                  <a:cubicBezTo>
                    <a:pt x="271" y="251"/>
                    <a:pt x="212" y="509"/>
                    <a:pt x="22" y="658"/>
                  </a:cubicBezTo>
                  <a:cubicBezTo>
                    <a:pt x="1" y="676"/>
                    <a:pt x="16" y="705"/>
                    <a:pt x="37" y="705"/>
                  </a:cubicBezTo>
                  <a:cubicBezTo>
                    <a:pt x="43" y="705"/>
                    <a:pt x="48" y="703"/>
                    <a:pt x="54" y="699"/>
                  </a:cubicBezTo>
                  <a:cubicBezTo>
                    <a:pt x="262" y="540"/>
                    <a:pt x="330" y="251"/>
                    <a:pt x="208" y="15"/>
                  </a:cubicBezTo>
                  <a:cubicBezTo>
                    <a:pt x="203" y="4"/>
                    <a:pt x="194" y="0"/>
                    <a:pt x="185" y="0"/>
                  </a:cubicBezTo>
                  <a:close/>
                </a:path>
              </a:pathLst>
            </a:custGeom>
            <a:solidFill>
              <a:srgbClr val="DD44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52"/>
            <p:cNvSpPr/>
            <p:nvPr/>
          </p:nvSpPr>
          <p:spPr>
            <a:xfrm>
              <a:off x="3320275" y="2517275"/>
              <a:ext cx="17900" cy="6425"/>
            </a:xfrm>
            <a:custGeom>
              <a:avLst/>
              <a:gdLst/>
              <a:ahLst/>
              <a:cxnLst/>
              <a:rect l="l" t="t" r="r" b="b"/>
              <a:pathLst>
                <a:path w="716" h="257" extrusionOk="0">
                  <a:moveTo>
                    <a:pt x="36" y="1"/>
                  </a:moveTo>
                  <a:cubicBezTo>
                    <a:pt x="11" y="1"/>
                    <a:pt x="0" y="40"/>
                    <a:pt x="28" y="48"/>
                  </a:cubicBezTo>
                  <a:cubicBezTo>
                    <a:pt x="232" y="139"/>
                    <a:pt x="476" y="121"/>
                    <a:pt x="661" y="252"/>
                  </a:cubicBezTo>
                  <a:cubicBezTo>
                    <a:pt x="666" y="255"/>
                    <a:pt x="671" y="257"/>
                    <a:pt x="676" y="257"/>
                  </a:cubicBezTo>
                  <a:cubicBezTo>
                    <a:pt x="698" y="257"/>
                    <a:pt x="716" y="226"/>
                    <a:pt x="693" y="211"/>
                  </a:cubicBezTo>
                  <a:cubicBezTo>
                    <a:pt x="503" y="76"/>
                    <a:pt x="259" y="89"/>
                    <a:pt x="46" y="3"/>
                  </a:cubicBezTo>
                  <a:cubicBezTo>
                    <a:pt x="42" y="2"/>
                    <a:pt x="39" y="1"/>
                    <a:pt x="36" y="1"/>
                  </a:cubicBezTo>
                  <a:close/>
                </a:path>
              </a:pathLst>
            </a:custGeom>
            <a:solidFill>
              <a:srgbClr val="DD44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52"/>
            <p:cNvSpPr/>
            <p:nvPr/>
          </p:nvSpPr>
          <p:spPr>
            <a:xfrm>
              <a:off x="3241675" y="2724175"/>
              <a:ext cx="48100" cy="42450"/>
            </a:xfrm>
            <a:custGeom>
              <a:avLst/>
              <a:gdLst/>
              <a:ahLst/>
              <a:cxnLst/>
              <a:rect l="l" t="t" r="r" b="b"/>
              <a:pathLst>
                <a:path w="1924" h="1698" extrusionOk="0">
                  <a:moveTo>
                    <a:pt x="652" y="0"/>
                  </a:moveTo>
                  <a:cubicBezTo>
                    <a:pt x="448" y="0"/>
                    <a:pt x="241" y="125"/>
                    <a:pt x="150" y="318"/>
                  </a:cubicBezTo>
                  <a:cubicBezTo>
                    <a:pt x="1" y="635"/>
                    <a:pt x="141" y="1010"/>
                    <a:pt x="376" y="1245"/>
                  </a:cubicBezTo>
                  <a:cubicBezTo>
                    <a:pt x="521" y="1386"/>
                    <a:pt x="693" y="1490"/>
                    <a:pt x="874" y="1571"/>
                  </a:cubicBezTo>
                  <a:cubicBezTo>
                    <a:pt x="1023" y="1638"/>
                    <a:pt x="1186" y="1698"/>
                    <a:pt x="1350" y="1698"/>
                  </a:cubicBezTo>
                  <a:cubicBezTo>
                    <a:pt x="1375" y="1698"/>
                    <a:pt x="1401" y="1696"/>
                    <a:pt x="1426" y="1693"/>
                  </a:cubicBezTo>
                  <a:cubicBezTo>
                    <a:pt x="1584" y="1675"/>
                    <a:pt x="1752" y="1585"/>
                    <a:pt x="1815" y="1431"/>
                  </a:cubicBezTo>
                  <a:cubicBezTo>
                    <a:pt x="1851" y="1336"/>
                    <a:pt x="1924" y="1159"/>
                    <a:pt x="1602" y="1006"/>
                  </a:cubicBezTo>
                  <a:cubicBezTo>
                    <a:pt x="1426" y="920"/>
                    <a:pt x="1317" y="761"/>
                    <a:pt x="1240" y="589"/>
                  </a:cubicBezTo>
                  <a:cubicBezTo>
                    <a:pt x="1164" y="417"/>
                    <a:pt x="1091" y="227"/>
                    <a:pt x="942" y="101"/>
                  </a:cubicBezTo>
                  <a:cubicBezTo>
                    <a:pt x="856" y="31"/>
                    <a:pt x="754" y="0"/>
                    <a:pt x="652" y="0"/>
                  </a:cubicBezTo>
                  <a:close/>
                </a:path>
              </a:pathLst>
            </a:custGeom>
            <a:solidFill>
              <a:srgbClr val="FF69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52"/>
            <p:cNvSpPr/>
            <p:nvPr/>
          </p:nvSpPr>
          <p:spPr>
            <a:xfrm>
              <a:off x="3252875" y="2734600"/>
              <a:ext cx="26500" cy="21925"/>
            </a:xfrm>
            <a:custGeom>
              <a:avLst/>
              <a:gdLst/>
              <a:ahLst/>
              <a:cxnLst/>
              <a:rect l="l" t="t" r="r" b="b"/>
              <a:pathLst>
                <a:path w="1060" h="877" extrusionOk="0">
                  <a:moveTo>
                    <a:pt x="149" y="0"/>
                  </a:moveTo>
                  <a:cubicBezTo>
                    <a:pt x="87" y="0"/>
                    <a:pt x="26" y="37"/>
                    <a:pt x="14" y="109"/>
                  </a:cubicBezTo>
                  <a:cubicBezTo>
                    <a:pt x="1" y="190"/>
                    <a:pt x="60" y="276"/>
                    <a:pt x="105" y="340"/>
                  </a:cubicBezTo>
                  <a:cubicBezTo>
                    <a:pt x="213" y="494"/>
                    <a:pt x="372" y="607"/>
                    <a:pt x="526" y="715"/>
                  </a:cubicBezTo>
                  <a:cubicBezTo>
                    <a:pt x="634" y="793"/>
                    <a:pt x="766" y="877"/>
                    <a:pt x="902" y="877"/>
                  </a:cubicBezTo>
                  <a:cubicBezTo>
                    <a:pt x="947" y="877"/>
                    <a:pt x="992" y="868"/>
                    <a:pt x="1037" y="846"/>
                  </a:cubicBezTo>
                  <a:cubicBezTo>
                    <a:pt x="1059" y="837"/>
                    <a:pt x="1050" y="810"/>
                    <a:pt x="1037" y="801"/>
                  </a:cubicBezTo>
                  <a:cubicBezTo>
                    <a:pt x="1037" y="797"/>
                    <a:pt x="1028" y="792"/>
                    <a:pt x="1019" y="788"/>
                  </a:cubicBezTo>
                  <a:cubicBezTo>
                    <a:pt x="806" y="747"/>
                    <a:pt x="616" y="611"/>
                    <a:pt x="512" y="417"/>
                  </a:cubicBezTo>
                  <a:cubicBezTo>
                    <a:pt x="467" y="335"/>
                    <a:pt x="435" y="249"/>
                    <a:pt x="385" y="172"/>
                  </a:cubicBezTo>
                  <a:cubicBezTo>
                    <a:pt x="340" y="100"/>
                    <a:pt x="277" y="23"/>
                    <a:pt x="186" y="5"/>
                  </a:cubicBezTo>
                  <a:cubicBezTo>
                    <a:pt x="174" y="2"/>
                    <a:pt x="162" y="0"/>
                    <a:pt x="149" y="0"/>
                  </a:cubicBezTo>
                  <a:close/>
                </a:path>
              </a:pathLst>
            </a:custGeom>
            <a:solidFill>
              <a:srgbClr val="DD44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52"/>
            <p:cNvSpPr/>
            <p:nvPr/>
          </p:nvSpPr>
          <p:spPr>
            <a:xfrm>
              <a:off x="3250275" y="2745875"/>
              <a:ext cx="27200" cy="17725"/>
            </a:xfrm>
            <a:custGeom>
              <a:avLst/>
              <a:gdLst/>
              <a:ahLst/>
              <a:cxnLst/>
              <a:rect l="l" t="t" r="r" b="b"/>
              <a:pathLst>
                <a:path w="1088" h="709" extrusionOk="0">
                  <a:moveTo>
                    <a:pt x="32" y="1"/>
                  </a:moveTo>
                  <a:cubicBezTo>
                    <a:pt x="16" y="1"/>
                    <a:pt x="0" y="12"/>
                    <a:pt x="5" y="33"/>
                  </a:cubicBezTo>
                  <a:cubicBezTo>
                    <a:pt x="51" y="228"/>
                    <a:pt x="241" y="350"/>
                    <a:pt x="399" y="445"/>
                  </a:cubicBezTo>
                  <a:cubicBezTo>
                    <a:pt x="598" y="567"/>
                    <a:pt x="815" y="653"/>
                    <a:pt x="1041" y="708"/>
                  </a:cubicBezTo>
                  <a:cubicBezTo>
                    <a:pt x="1044" y="708"/>
                    <a:pt x="1046" y="709"/>
                    <a:pt x="1049" y="709"/>
                  </a:cubicBezTo>
                  <a:cubicBezTo>
                    <a:pt x="1076" y="709"/>
                    <a:pt x="1088" y="666"/>
                    <a:pt x="1055" y="658"/>
                  </a:cubicBezTo>
                  <a:cubicBezTo>
                    <a:pt x="842" y="608"/>
                    <a:pt x="639" y="527"/>
                    <a:pt x="449" y="413"/>
                  </a:cubicBezTo>
                  <a:cubicBezTo>
                    <a:pt x="295" y="323"/>
                    <a:pt x="100" y="205"/>
                    <a:pt x="60" y="20"/>
                  </a:cubicBezTo>
                  <a:cubicBezTo>
                    <a:pt x="56" y="7"/>
                    <a:pt x="44" y="1"/>
                    <a:pt x="32" y="1"/>
                  </a:cubicBezTo>
                  <a:close/>
                </a:path>
              </a:pathLst>
            </a:custGeom>
            <a:solidFill>
              <a:srgbClr val="DD44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52"/>
            <p:cNvSpPr/>
            <p:nvPr/>
          </p:nvSpPr>
          <p:spPr>
            <a:xfrm>
              <a:off x="3249700" y="2739025"/>
              <a:ext cx="8175" cy="10850"/>
            </a:xfrm>
            <a:custGeom>
              <a:avLst/>
              <a:gdLst/>
              <a:ahLst/>
              <a:cxnLst/>
              <a:rect l="l" t="t" r="r" b="b"/>
              <a:pathLst>
                <a:path w="327" h="434" extrusionOk="0">
                  <a:moveTo>
                    <a:pt x="33" y="1"/>
                  </a:moveTo>
                  <a:cubicBezTo>
                    <a:pt x="16" y="1"/>
                    <a:pt x="0" y="13"/>
                    <a:pt x="6" y="32"/>
                  </a:cubicBezTo>
                  <a:cubicBezTo>
                    <a:pt x="46" y="194"/>
                    <a:pt x="146" y="335"/>
                    <a:pt x="277" y="430"/>
                  </a:cubicBezTo>
                  <a:cubicBezTo>
                    <a:pt x="281" y="433"/>
                    <a:pt x="286" y="434"/>
                    <a:pt x="290" y="434"/>
                  </a:cubicBezTo>
                  <a:cubicBezTo>
                    <a:pt x="312" y="434"/>
                    <a:pt x="327" y="400"/>
                    <a:pt x="304" y="384"/>
                  </a:cubicBezTo>
                  <a:cubicBezTo>
                    <a:pt x="182" y="298"/>
                    <a:pt x="96" y="167"/>
                    <a:pt x="60" y="22"/>
                  </a:cubicBezTo>
                  <a:cubicBezTo>
                    <a:pt x="56" y="7"/>
                    <a:pt x="44" y="1"/>
                    <a:pt x="33" y="1"/>
                  </a:cubicBezTo>
                  <a:close/>
                </a:path>
              </a:pathLst>
            </a:custGeom>
            <a:solidFill>
              <a:srgbClr val="DD44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52"/>
            <p:cNvSpPr/>
            <p:nvPr/>
          </p:nvSpPr>
          <p:spPr>
            <a:xfrm>
              <a:off x="3246875" y="2726050"/>
              <a:ext cx="15725" cy="10600"/>
            </a:xfrm>
            <a:custGeom>
              <a:avLst/>
              <a:gdLst/>
              <a:ahLst/>
              <a:cxnLst/>
              <a:rect l="l" t="t" r="r" b="b"/>
              <a:pathLst>
                <a:path w="629" h="424" extrusionOk="0">
                  <a:moveTo>
                    <a:pt x="537" y="0"/>
                  </a:moveTo>
                  <a:cubicBezTo>
                    <a:pt x="297" y="0"/>
                    <a:pt x="81" y="157"/>
                    <a:pt x="6" y="392"/>
                  </a:cubicBezTo>
                  <a:cubicBezTo>
                    <a:pt x="0" y="411"/>
                    <a:pt x="16" y="424"/>
                    <a:pt x="32" y="424"/>
                  </a:cubicBezTo>
                  <a:cubicBezTo>
                    <a:pt x="43" y="424"/>
                    <a:pt x="54" y="418"/>
                    <a:pt x="60" y="406"/>
                  </a:cubicBezTo>
                  <a:cubicBezTo>
                    <a:pt x="122" y="194"/>
                    <a:pt x="318" y="54"/>
                    <a:pt x="536" y="54"/>
                  </a:cubicBezTo>
                  <a:cubicBezTo>
                    <a:pt x="555" y="54"/>
                    <a:pt x="574" y="55"/>
                    <a:pt x="594" y="57"/>
                  </a:cubicBezTo>
                  <a:cubicBezTo>
                    <a:pt x="595" y="58"/>
                    <a:pt x="596" y="58"/>
                    <a:pt x="597" y="58"/>
                  </a:cubicBezTo>
                  <a:cubicBezTo>
                    <a:pt x="626" y="58"/>
                    <a:pt x="628" y="7"/>
                    <a:pt x="594" y="3"/>
                  </a:cubicBezTo>
                  <a:cubicBezTo>
                    <a:pt x="575" y="1"/>
                    <a:pt x="556" y="0"/>
                    <a:pt x="537" y="0"/>
                  </a:cubicBezTo>
                  <a:close/>
                </a:path>
              </a:pathLst>
            </a:custGeom>
            <a:solidFill>
              <a:srgbClr val="DD44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52"/>
            <p:cNvSpPr/>
            <p:nvPr/>
          </p:nvSpPr>
          <p:spPr>
            <a:xfrm>
              <a:off x="3257650" y="2730025"/>
              <a:ext cx="12300" cy="14525"/>
            </a:xfrm>
            <a:custGeom>
              <a:avLst/>
              <a:gdLst/>
              <a:ahLst/>
              <a:cxnLst/>
              <a:rect l="l" t="t" r="r" b="b"/>
              <a:pathLst>
                <a:path w="492" h="581" extrusionOk="0">
                  <a:moveTo>
                    <a:pt x="34" y="1"/>
                  </a:moveTo>
                  <a:cubicBezTo>
                    <a:pt x="14" y="1"/>
                    <a:pt x="0" y="34"/>
                    <a:pt x="22" y="52"/>
                  </a:cubicBezTo>
                  <a:cubicBezTo>
                    <a:pt x="208" y="179"/>
                    <a:pt x="280" y="414"/>
                    <a:pt x="434" y="572"/>
                  </a:cubicBezTo>
                  <a:cubicBezTo>
                    <a:pt x="439" y="578"/>
                    <a:pt x="446" y="580"/>
                    <a:pt x="452" y="580"/>
                  </a:cubicBezTo>
                  <a:cubicBezTo>
                    <a:pt x="473" y="580"/>
                    <a:pt x="492" y="557"/>
                    <a:pt x="475" y="536"/>
                  </a:cubicBezTo>
                  <a:cubicBezTo>
                    <a:pt x="316" y="373"/>
                    <a:pt x="244" y="138"/>
                    <a:pt x="50" y="7"/>
                  </a:cubicBezTo>
                  <a:cubicBezTo>
                    <a:pt x="44" y="3"/>
                    <a:pt x="39" y="1"/>
                    <a:pt x="34" y="1"/>
                  </a:cubicBezTo>
                  <a:close/>
                </a:path>
              </a:pathLst>
            </a:custGeom>
            <a:solidFill>
              <a:srgbClr val="DD44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24" name="Google Shape;1224;p52"/>
          <p:cNvSpPr/>
          <p:nvPr/>
        </p:nvSpPr>
        <p:spPr>
          <a:xfrm rot="1398821" flipH="1">
            <a:off x="5348889" y="3264337"/>
            <a:ext cx="1919838" cy="2688472"/>
          </a:xfrm>
          <a:custGeom>
            <a:avLst/>
            <a:gdLst/>
            <a:ahLst/>
            <a:cxnLst/>
            <a:rect l="l" t="t" r="r" b="b"/>
            <a:pathLst>
              <a:path w="49362" h="69123" extrusionOk="0">
                <a:moveTo>
                  <a:pt x="1" y="1"/>
                </a:moveTo>
                <a:lnTo>
                  <a:pt x="1" y="1"/>
                </a:lnTo>
                <a:cubicBezTo>
                  <a:pt x="660" y="2407"/>
                  <a:pt x="1764" y="4335"/>
                  <a:pt x="3346" y="5769"/>
                </a:cubicBezTo>
                <a:cubicBezTo>
                  <a:pt x="4879" y="7269"/>
                  <a:pt x="6774" y="8373"/>
                  <a:pt x="9181" y="8933"/>
                </a:cubicBezTo>
                <a:cubicBezTo>
                  <a:pt x="9181" y="8933"/>
                  <a:pt x="9477" y="9230"/>
                  <a:pt x="9906" y="9675"/>
                </a:cubicBezTo>
                <a:cubicBezTo>
                  <a:pt x="10351" y="10120"/>
                  <a:pt x="10895" y="10763"/>
                  <a:pt x="11455" y="11389"/>
                </a:cubicBezTo>
                <a:cubicBezTo>
                  <a:pt x="12559" y="12642"/>
                  <a:pt x="13680" y="13894"/>
                  <a:pt x="13680" y="13894"/>
                </a:cubicBezTo>
                <a:cubicBezTo>
                  <a:pt x="11735" y="12576"/>
                  <a:pt x="9675" y="11900"/>
                  <a:pt x="7582" y="11900"/>
                </a:cubicBezTo>
                <a:cubicBezTo>
                  <a:pt x="5472" y="11949"/>
                  <a:pt x="3379" y="12642"/>
                  <a:pt x="1385" y="13976"/>
                </a:cubicBezTo>
                <a:cubicBezTo>
                  <a:pt x="2357" y="14603"/>
                  <a:pt x="3379" y="15064"/>
                  <a:pt x="4417" y="15394"/>
                </a:cubicBezTo>
                <a:cubicBezTo>
                  <a:pt x="5439" y="15740"/>
                  <a:pt x="6478" y="15954"/>
                  <a:pt x="7549" y="15987"/>
                </a:cubicBezTo>
                <a:cubicBezTo>
                  <a:pt x="7715" y="15995"/>
                  <a:pt x="7882" y="15999"/>
                  <a:pt x="8049" y="15999"/>
                </a:cubicBezTo>
                <a:cubicBezTo>
                  <a:pt x="10050" y="15999"/>
                  <a:pt x="12100" y="15452"/>
                  <a:pt x="14108" y="14372"/>
                </a:cubicBezTo>
                <a:cubicBezTo>
                  <a:pt x="14108" y="14372"/>
                  <a:pt x="14224" y="14504"/>
                  <a:pt x="14454" y="14751"/>
                </a:cubicBezTo>
                <a:cubicBezTo>
                  <a:pt x="14669" y="14998"/>
                  <a:pt x="14982" y="15344"/>
                  <a:pt x="15328" y="15789"/>
                </a:cubicBezTo>
                <a:cubicBezTo>
                  <a:pt x="16053" y="16663"/>
                  <a:pt x="16993" y="17833"/>
                  <a:pt x="17948" y="18987"/>
                </a:cubicBezTo>
                <a:cubicBezTo>
                  <a:pt x="18904" y="20157"/>
                  <a:pt x="19844" y="21327"/>
                  <a:pt x="20503" y="22233"/>
                </a:cubicBezTo>
                <a:cubicBezTo>
                  <a:pt x="21195" y="23140"/>
                  <a:pt x="21640" y="23733"/>
                  <a:pt x="21640" y="23733"/>
                </a:cubicBezTo>
                <a:cubicBezTo>
                  <a:pt x="19827" y="22283"/>
                  <a:pt x="17800" y="21442"/>
                  <a:pt x="15674" y="21311"/>
                </a:cubicBezTo>
                <a:cubicBezTo>
                  <a:pt x="15454" y="21297"/>
                  <a:pt x="15233" y="21290"/>
                  <a:pt x="15012" y="21290"/>
                </a:cubicBezTo>
                <a:cubicBezTo>
                  <a:pt x="13131" y="21290"/>
                  <a:pt x="11218" y="21793"/>
                  <a:pt x="9345" y="22810"/>
                </a:cubicBezTo>
                <a:cubicBezTo>
                  <a:pt x="11175" y="24294"/>
                  <a:pt x="13268" y="25101"/>
                  <a:pt x="15394" y="25381"/>
                </a:cubicBezTo>
                <a:cubicBezTo>
                  <a:pt x="15838" y="25436"/>
                  <a:pt x="16288" y="25464"/>
                  <a:pt x="16742" y="25464"/>
                </a:cubicBezTo>
                <a:cubicBezTo>
                  <a:pt x="18462" y="25464"/>
                  <a:pt x="20246" y="25066"/>
                  <a:pt x="22019" y="24244"/>
                </a:cubicBezTo>
                <a:cubicBezTo>
                  <a:pt x="22019" y="24244"/>
                  <a:pt x="23865" y="26634"/>
                  <a:pt x="25579" y="29106"/>
                </a:cubicBezTo>
                <a:cubicBezTo>
                  <a:pt x="26436" y="30342"/>
                  <a:pt x="27310" y="31562"/>
                  <a:pt x="27953" y="32485"/>
                </a:cubicBezTo>
                <a:cubicBezTo>
                  <a:pt x="28579" y="33441"/>
                  <a:pt x="28991" y="34067"/>
                  <a:pt x="28991" y="34067"/>
                </a:cubicBezTo>
                <a:cubicBezTo>
                  <a:pt x="27277" y="32485"/>
                  <a:pt x="25250" y="31578"/>
                  <a:pt x="23173" y="31298"/>
                </a:cubicBezTo>
                <a:cubicBezTo>
                  <a:pt x="22708" y="31236"/>
                  <a:pt x="22239" y="31204"/>
                  <a:pt x="21768" y="31204"/>
                </a:cubicBezTo>
                <a:cubicBezTo>
                  <a:pt x="20120" y="31204"/>
                  <a:pt x="18441" y="31588"/>
                  <a:pt x="16762" y="32369"/>
                </a:cubicBezTo>
                <a:cubicBezTo>
                  <a:pt x="18492" y="33968"/>
                  <a:pt x="20503" y="34973"/>
                  <a:pt x="22662" y="35336"/>
                </a:cubicBezTo>
                <a:cubicBezTo>
                  <a:pt x="23324" y="35454"/>
                  <a:pt x="23999" y="35514"/>
                  <a:pt x="24684" y="35514"/>
                </a:cubicBezTo>
                <a:cubicBezTo>
                  <a:pt x="26199" y="35514"/>
                  <a:pt x="27765" y="35218"/>
                  <a:pt x="29353" y="34594"/>
                </a:cubicBezTo>
                <a:cubicBezTo>
                  <a:pt x="29353" y="34594"/>
                  <a:pt x="29765" y="35221"/>
                  <a:pt x="30392" y="36160"/>
                </a:cubicBezTo>
                <a:cubicBezTo>
                  <a:pt x="31018" y="37099"/>
                  <a:pt x="31842" y="38352"/>
                  <a:pt x="32633" y="39621"/>
                </a:cubicBezTo>
                <a:cubicBezTo>
                  <a:pt x="33441" y="40907"/>
                  <a:pt x="34248" y="42176"/>
                  <a:pt x="34842" y="43131"/>
                </a:cubicBezTo>
                <a:cubicBezTo>
                  <a:pt x="35418" y="44087"/>
                  <a:pt x="35814" y="44747"/>
                  <a:pt x="35814" y="44747"/>
                </a:cubicBezTo>
                <a:cubicBezTo>
                  <a:pt x="33612" y="42599"/>
                  <a:pt x="30973" y="41504"/>
                  <a:pt x="28172" y="41504"/>
                </a:cubicBezTo>
                <a:cubicBezTo>
                  <a:pt x="26696" y="41504"/>
                  <a:pt x="25176" y="41808"/>
                  <a:pt x="23651" y="42423"/>
                </a:cubicBezTo>
                <a:cubicBezTo>
                  <a:pt x="25984" y="44790"/>
                  <a:pt x="28856" y="46007"/>
                  <a:pt x="31949" y="46007"/>
                </a:cubicBezTo>
                <a:cubicBezTo>
                  <a:pt x="33314" y="46007"/>
                  <a:pt x="34721" y="45770"/>
                  <a:pt x="36144" y="45290"/>
                </a:cubicBezTo>
                <a:cubicBezTo>
                  <a:pt x="36144" y="45290"/>
                  <a:pt x="36539" y="45933"/>
                  <a:pt x="37116" y="46906"/>
                </a:cubicBezTo>
                <a:cubicBezTo>
                  <a:pt x="37693" y="47862"/>
                  <a:pt x="38468" y="49164"/>
                  <a:pt x="39209" y="50466"/>
                </a:cubicBezTo>
                <a:cubicBezTo>
                  <a:pt x="40725" y="53070"/>
                  <a:pt x="42159" y="55706"/>
                  <a:pt x="42159" y="55706"/>
                </a:cubicBezTo>
                <a:cubicBezTo>
                  <a:pt x="39938" y="53349"/>
                  <a:pt x="37174" y="52148"/>
                  <a:pt x="34193" y="52148"/>
                </a:cubicBezTo>
                <a:cubicBezTo>
                  <a:pt x="32861" y="52148"/>
                  <a:pt x="31485" y="52388"/>
                  <a:pt x="30095" y="52872"/>
                </a:cubicBezTo>
                <a:cubicBezTo>
                  <a:pt x="31710" y="54652"/>
                  <a:pt x="33622" y="55838"/>
                  <a:pt x="35732" y="56415"/>
                </a:cubicBezTo>
                <a:cubicBezTo>
                  <a:pt x="36703" y="56685"/>
                  <a:pt x="37722" y="56825"/>
                  <a:pt x="38774" y="56825"/>
                </a:cubicBezTo>
                <a:cubicBezTo>
                  <a:pt x="39970" y="56825"/>
                  <a:pt x="41210" y="56644"/>
                  <a:pt x="42472" y="56267"/>
                </a:cubicBezTo>
                <a:cubicBezTo>
                  <a:pt x="42472" y="56267"/>
                  <a:pt x="42901" y="57058"/>
                  <a:pt x="43544" y="58245"/>
                </a:cubicBezTo>
                <a:cubicBezTo>
                  <a:pt x="44186" y="59448"/>
                  <a:pt x="45043" y="61046"/>
                  <a:pt x="45868" y="62645"/>
                </a:cubicBezTo>
                <a:cubicBezTo>
                  <a:pt x="47532" y="65859"/>
                  <a:pt x="49081" y="69122"/>
                  <a:pt x="49081" y="69122"/>
                </a:cubicBezTo>
                <a:lnTo>
                  <a:pt x="49362" y="68990"/>
                </a:lnTo>
                <a:cubicBezTo>
                  <a:pt x="49362" y="68990"/>
                  <a:pt x="48834" y="67820"/>
                  <a:pt x="47977" y="66106"/>
                </a:cubicBezTo>
                <a:cubicBezTo>
                  <a:pt x="47120" y="64392"/>
                  <a:pt x="45966" y="62101"/>
                  <a:pt x="44763" y="59843"/>
                </a:cubicBezTo>
                <a:cubicBezTo>
                  <a:pt x="43577" y="57585"/>
                  <a:pt x="42308" y="55344"/>
                  <a:pt x="41401" y="53663"/>
                </a:cubicBezTo>
                <a:cubicBezTo>
                  <a:pt x="40445" y="51998"/>
                  <a:pt x="39802" y="50894"/>
                  <a:pt x="39802" y="50894"/>
                </a:cubicBezTo>
                <a:cubicBezTo>
                  <a:pt x="43478" y="47581"/>
                  <a:pt x="44615" y="43016"/>
                  <a:pt x="42851" y="38204"/>
                </a:cubicBezTo>
                <a:lnTo>
                  <a:pt x="42851" y="38204"/>
                </a:lnTo>
                <a:cubicBezTo>
                  <a:pt x="39374" y="41516"/>
                  <a:pt x="38237" y="45834"/>
                  <a:pt x="39489" y="50334"/>
                </a:cubicBezTo>
                <a:cubicBezTo>
                  <a:pt x="39489" y="50334"/>
                  <a:pt x="39110" y="49674"/>
                  <a:pt x="38550" y="48702"/>
                </a:cubicBezTo>
                <a:cubicBezTo>
                  <a:pt x="37973" y="47730"/>
                  <a:pt x="37198" y="46444"/>
                  <a:pt x="36424" y="45142"/>
                </a:cubicBezTo>
                <a:cubicBezTo>
                  <a:pt x="35666" y="43857"/>
                  <a:pt x="34875" y="42571"/>
                  <a:pt x="34265" y="41615"/>
                </a:cubicBezTo>
                <a:cubicBezTo>
                  <a:pt x="33655" y="40659"/>
                  <a:pt x="33259" y="40017"/>
                  <a:pt x="33259" y="40017"/>
                </a:cubicBezTo>
                <a:cubicBezTo>
                  <a:pt x="35006" y="38303"/>
                  <a:pt x="36144" y="36275"/>
                  <a:pt x="36572" y="34083"/>
                </a:cubicBezTo>
                <a:cubicBezTo>
                  <a:pt x="36968" y="31924"/>
                  <a:pt x="36688" y="29568"/>
                  <a:pt x="35715" y="27194"/>
                </a:cubicBezTo>
                <a:cubicBezTo>
                  <a:pt x="32386" y="30688"/>
                  <a:pt x="31480" y="35039"/>
                  <a:pt x="32913" y="39489"/>
                </a:cubicBezTo>
                <a:cubicBezTo>
                  <a:pt x="32913" y="39489"/>
                  <a:pt x="32518" y="38846"/>
                  <a:pt x="31908" y="37890"/>
                </a:cubicBezTo>
                <a:cubicBezTo>
                  <a:pt x="31282" y="36951"/>
                  <a:pt x="30458" y="35699"/>
                  <a:pt x="29617" y="34446"/>
                </a:cubicBezTo>
                <a:cubicBezTo>
                  <a:pt x="28793" y="33177"/>
                  <a:pt x="27969" y="31924"/>
                  <a:pt x="27293" y="31018"/>
                </a:cubicBezTo>
                <a:cubicBezTo>
                  <a:pt x="26651" y="30095"/>
                  <a:pt x="26206" y="29469"/>
                  <a:pt x="26206" y="29469"/>
                </a:cubicBezTo>
                <a:cubicBezTo>
                  <a:pt x="27887" y="27656"/>
                  <a:pt x="28892" y="25579"/>
                  <a:pt x="29222" y="23371"/>
                </a:cubicBezTo>
                <a:cubicBezTo>
                  <a:pt x="29535" y="21162"/>
                  <a:pt x="29090" y="18838"/>
                  <a:pt x="27953" y="16515"/>
                </a:cubicBezTo>
                <a:cubicBezTo>
                  <a:pt x="26403" y="18344"/>
                  <a:pt x="25464" y="20371"/>
                  <a:pt x="25118" y="22464"/>
                </a:cubicBezTo>
                <a:cubicBezTo>
                  <a:pt x="24953" y="23519"/>
                  <a:pt x="24920" y="24590"/>
                  <a:pt x="25052" y="25662"/>
                </a:cubicBezTo>
                <a:cubicBezTo>
                  <a:pt x="25167" y="26749"/>
                  <a:pt x="25431" y="27854"/>
                  <a:pt x="25843" y="28958"/>
                </a:cubicBezTo>
                <a:cubicBezTo>
                  <a:pt x="25843" y="28958"/>
                  <a:pt x="24145" y="26469"/>
                  <a:pt x="22300" y="24079"/>
                </a:cubicBezTo>
                <a:cubicBezTo>
                  <a:pt x="21393" y="22876"/>
                  <a:pt x="20487" y="21673"/>
                  <a:pt x="19794" y="20783"/>
                </a:cubicBezTo>
                <a:cubicBezTo>
                  <a:pt x="19086" y="19893"/>
                  <a:pt x="18608" y="19316"/>
                  <a:pt x="18608" y="19316"/>
                </a:cubicBezTo>
                <a:cubicBezTo>
                  <a:pt x="20157" y="17405"/>
                  <a:pt x="21047" y="15278"/>
                  <a:pt x="21212" y="13037"/>
                </a:cubicBezTo>
                <a:cubicBezTo>
                  <a:pt x="21278" y="11916"/>
                  <a:pt x="21212" y="10763"/>
                  <a:pt x="20915" y="9625"/>
                </a:cubicBezTo>
                <a:cubicBezTo>
                  <a:pt x="20602" y="8488"/>
                  <a:pt x="20108" y="7351"/>
                  <a:pt x="19448" y="6230"/>
                </a:cubicBezTo>
                <a:cubicBezTo>
                  <a:pt x="18031" y="8175"/>
                  <a:pt x="17256" y="10268"/>
                  <a:pt x="17075" y="12378"/>
                </a:cubicBezTo>
                <a:cubicBezTo>
                  <a:pt x="16894" y="14487"/>
                  <a:pt x="17223" y="16696"/>
                  <a:pt x="18212" y="18822"/>
                </a:cubicBezTo>
                <a:cubicBezTo>
                  <a:pt x="18212" y="18822"/>
                  <a:pt x="17685" y="18163"/>
                  <a:pt x="16877" y="17190"/>
                </a:cubicBezTo>
                <a:cubicBezTo>
                  <a:pt x="16086" y="16218"/>
                  <a:pt x="15048" y="14899"/>
                  <a:pt x="13911" y="13680"/>
                </a:cubicBezTo>
                <a:cubicBezTo>
                  <a:pt x="12790" y="12427"/>
                  <a:pt x="11686" y="11175"/>
                  <a:pt x="10845" y="10235"/>
                </a:cubicBezTo>
                <a:cubicBezTo>
                  <a:pt x="10433" y="9757"/>
                  <a:pt x="10070" y="9378"/>
                  <a:pt x="9807" y="9115"/>
                </a:cubicBezTo>
                <a:cubicBezTo>
                  <a:pt x="9543" y="8867"/>
                  <a:pt x="9395" y="8703"/>
                  <a:pt x="9395" y="8703"/>
                </a:cubicBezTo>
                <a:cubicBezTo>
                  <a:pt x="8884" y="6362"/>
                  <a:pt x="7813" y="4286"/>
                  <a:pt x="6181" y="2769"/>
                </a:cubicBezTo>
                <a:cubicBezTo>
                  <a:pt x="4516" y="1303"/>
                  <a:pt x="2390" y="330"/>
                  <a:pt x="1" y="1"/>
                </a:cubicBezTo>
                <a:close/>
              </a:path>
            </a:pathLst>
          </a:custGeom>
          <a:solidFill>
            <a:srgbClr val="B1BCB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B88C58-A892-2A6E-7D0F-78EE5F21201B}"/>
              </a:ext>
            </a:extLst>
          </p:cNvPr>
          <p:cNvSpPr txBox="1"/>
          <p:nvPr/>
        </p:nvSpPr>
        <p:spPr>
          <a:xfrm>
            <a:off x="527796" y="1195193"/>
            <a:ext cx="691682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Today the world is become a global village where everything is online.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It’s Important to make such facilities highly available.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This Project can further be extended for other medical services such as oxygen cylinder </a:t>
            </a:r>
            <a:r>
              <a:rPr lang="en-US" sz="2000" dirty="0" err="1">
                <a:latin typeface="Verdana" panose="020B0604030504040204" pitchFamily="34" charset="0"/>
                <a:ea typeface="Verdana" panose="020B0604030504040204" pitchFamily="34" charset="0"/>
              </a:rPr>
              <a:t>supply,etc</a:t>
            </a: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en-IN" sz="2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</p:cSld>
  <p:clrMapOvr>
    <a:masterClrMapping/>
  </p:clrMapOvr>
  <p:transition spd="slow">
    <p:cover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6" name="Google Shape;1766;p64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Case timeline</a:t>
            </a:r>
            <a:endParaRPr dirty="0"/>
          </a:p>
        </p:txBody>
      </p:sp>
      <p:sp>
        <p:nvSpPr>
          <p:cNvPr id="1767" name="Google Shape;1767;p64"/>
          <p:cNvSpPr txBox="1"/>
          <p:nvPr/>
        </p:nvSpPr>
        <p:spPr>
          <a:xfrm>
            <a:off x="2099770" y="2127798"/>
            <a:ext cx="21732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Donor and hospital</a:t>
            </a:r>
            <a:endParaRPr sz="1800" b="1" dirty="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768" name="Google Shape;1768;p64"/>
          <p:cNvSpPr txBox="1"/>
          <p:nvPr/>
        </p:nvSpPr>
        <p:spPr>
          <a:xfrm>
            <a:off x="2126420" y="1465040"/>
            <a:ext cx="2173200" cy="5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Web page Design</a:t>
            </a:r>
          </a:p>
        </p:txBody>
      </p:sp>
      <p:sp>
        <p:nvSpPr>
          <p:cNvPr id="1769" name="Google Shape;1769;p64"/>
          <p:cNvSpPr txBox="1"/>
          <p:nvPr/>
        </p:nvSpPr>
        <p:spPr>
          <a:xfrm>
            <a:off x="3500243" y="3452800"/>
            <a:ext cx="21732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Backend</a:t>
            </a:r>
            <a:endParaRPr sz="2000" b="1" dirty="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770" name="Google Shape;1770;p64"/>
          <p:cNvSpPr txBox="1"/>
          <p:nvPr/>
        </p:nvSpPr>
        <p:spPr>
          <a:xfrm>
            <a:off x="3485375" y="3758762"/>
            <a:ext cx="2173200" cy="5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Using Django connecting Database &amp; Frontend</a:t>
            </a:r>
            <a:endParaRPr dirty="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1771" name="Google Shape;1771;p64"/>
          <p:cNvSpPr txBox="1"/>
          <p:nvPr/>
        </p:nvSpPr>
        <p:spPr>
          <a:xfrm>
            <a:off x="4870981" y="2127798"/>
            <a:ext cx="21732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Cloud</a:t>
            </a:r>
            <a:endParaRPr sz="2000" b="1" dirty="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772" name="Google Shape;1772;p64"/>
          <p:cNvSpPr txBox="1"/>
          <p:nvPr/>
        </p:nvSpPr>
        <p:spPr>
          <a:xfrm>
            <a:off x="4870975" y="1400620"/>
            <a:ext cx="2173200" cy="5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Deployement and firewall configuration</a:t>
            </a:r>
          </a:p>
        </p:txBody>
      </p:sp>
      <p:sp>
        <p:nvSpPr>
          <p:cNvPr id="1773" name="Google Shape;1773;p64"/>
          <p:cNvSpPr txBox="1"/>
          <p:nvPr/>
        </p:nvSpPr>
        <p:spPr>
          <a:xfrm>
            <a:off x="6249958" y="3462041"/>
            <a:ext cx="21732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Cloud</a:t>
            </a:r>
            <a:endParaRPr sz="2000" b="1" dirty="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774" name="Google Shape;1774;p64"/>
          <p:cNvSpPr txBox="1"/>
          <p:nvPr/>
        </p:nvSpPr>
        <p:spPr>
          <a:xfrm>
            <a:off x="6239569" y="3770681"/>
            <a:ext cx="2173200" cy="5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Autoscaling and load balancing and SSL configuration </a:t>
            </a:r>
            <a:endParaRPr dirty="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1775" name="Google Shape;1775;p64"/>
          <p:cNvSpPr txBox="1"/>
          <p:nvPr/>
        </p:nvSpPr>
        <p:spPr>
          <a:xfrm>
            <a:off x="720842" y="3452800"/>
            <a:ext cx="21732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Organize Camp</a:t>
            </a:r>
            <a:endParaRPr sz="1800" b="1" dirty="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776" name="Google Shape;1776;p64"/>
          <p:cNvSpPr txBox="1"/>
          <p:nvPr/>
        </p:nvSpPr>
        <p:spPr>
          <a:xfrm>
            <a:off x="699296" y="3770681"/>
            <a:ext cx="2173200" cy="5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Web Page Design</a:t>
            </a:r>
            <a:endParaRPr dirty="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1777" name="Google Shape;1777;p64"/>
          <p:cNvSpPr txBox="1"/>
          <p:nvPr/>
        </p:nvSpPr>
        <p:spPr>
          <a:xfrm flipH="1">
            <a:off x="1214625" y="2644303"/>
            <a:ext cx="1143600" cy="4728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1</a:t>
            </a:r>
            <a:r>
              <a:rPr lang="en" sz="1800" b="1" baseline="300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st</a:t>
            </a:r>
            <a:r>
              <a:rPr lang="en" sz="1800" b="1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Week</a:t>
            </a:r>
            <a:endParaRPr sz="1800" b="1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778" name="Google Shape;1778;p64"/>
          <p:cNvSpPr txBox="1"/>
          <p:nvPr/>
        </p:nvSpPr>
        <p:spPr>
          <a:xfrm flipH="1">
            <a:off x="2614575" y="2830160"/>
            <a:ext cx="1143600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 b="1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779" name="Google Shape;1779;p64"/>
          <p:cNvSpPr txBox="1"/>
          <p:nvPr/>
        </p:nvSpPr>
        <p:spPr>
          <a:xfrm flipH="1">
            <a:off x="3808026" y="2655131"/>
            <a:ext cx="1385600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3</a:t>
            </a:r>
            <a:r>
              <a:rPr lang="en" sz="1800" b="1" baseline="300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rd</a:t>
            </a:r>
            <a:r>
              <a:rPr lang="en" sz="1800" b="1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Week</a:t>
            </a:r>
            <a:endParaRPr sz="1800" b="1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780" name="Google Shape;1780;p64"/>
          <p:cNvSpPr txBox="1"/>
          <p:nvPr/>
        </p:nvSpPr>
        <p:spPr>
          <a:xfrm flipH="1">
            <a:off x="5371487" y="2655131"/>
            <a:ext cx="1143600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600" b="1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4</a:t>
            </a:r>
            <a:r>
              <a:rPr lang="en-IN" sz="1600" b="1" baseline="300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th</a:t>
            </a:r>
            <a:r>
              <a:rPr lang="en-IN" sz="1600" b="1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Week</a:t>
            </a:r>
            <a:endParaRPr sz="1600" b="1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781" name="Google Shape;1781;p64"/>
          <p:cNvSpPr txBox="1"/>
          <p:nvPr/>
        </p:nvSpPr>
        <p:spPr>
          <a:xfrm flipH="1">
            <a:off x="6722964" y="2617031"/>
            <a:ext cx="1206411" cy="527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5</a:t>
            </a:r>
            <a:r>
              <a:rPr lang="en" sz="1600" b="1" baseline="300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th</a:t>
            </a:r>
            <a:r>
              <a:rPr lang="en" sz="1600" b="1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Week</a:t>
            </a:r>
            <a:endParaRPr sz="1600" b="1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1782" name="Google Shape;1782;p64"/>
          <p:cNvCxnSpPr>
            <a:cxnSpLocks/>
            <a:stCxn id="1777" idx="3"/>
          </p:cNvCxnSpPr>
          <p:nvPr/>
        </p:nvCxnSpPr>
        <p:spPr>
          <a:xfrm rot="10800000" flipV="1">
            <a:off x="349405" y="2880731"/>
            <a:ext cx="865220" cy="19930"/>
          </a:xfrm>
          <a:prstGeom prst="bentConnector3">
            <a:avLst>
              <a:gd name="adj1" fmla="val -499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787" name="Google Shape;1787;p64"/>
          <p:cNvCxnSpPr>
            <a:cxnSpLocks/>
            <a:stCxn id="1781" idx="1"/>
          </p:cNvCxnSpPr>
          <p:nvPr/>
        </p:nvCxnSpPr>
        <p:spPr>
          <a:xfrm flipV="1">
            <a:off x="7929375" y="2843232"/>
            <a:ext cx="593290" cy="37499"/>
          </a:xfrm>
          <a:prstGeom prst="bentConnector3">
            <a:avLst>
              <a:gd name="adj1" fmla="val 2385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790" name="Google Shape;1790;p64"/>
          <p:cNvCxnSpPr>
            <a:cxnSpLocks/>
            <a:stCxn id="1769" idx="0"/>
            <a:endCxn id="1779" idx="2"/>
          </p:cNvCxnSpPr>
          <p:nvPr/>
        </p:nvCxnSpPr>
        <p:spPr>
          <a:xfrm rot="16200000" flipV="1">
            <a:off x="4370601" y="3236557"/>
            <a:ext cx="346469" cy="86017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93" name="Google Shape;1793;p64"/>
          <p:cNvSpPr/>
          <p:nvPr/>
        </p:nvSpPr>
        <p:spPr>
          <a:xfrm rot="-9116951" flipH="1">
            <a:off x="773793" y="-927914"/>
            <a:ext cx="1919877" cy="2688387"/>
          </a:xfrm>
          <a:custGeom>
            <a:avLst/>
            <a:gdLst/>
            <a:ahLst/>
            <a:cxnLst/>
            <a:rect l="l" t="t" r="r" b="b"/>
            <a:pathLst>
              <a:path w="49362" h="69123" extrusionOk="0">
                <a:moveTo>
                  <a:pt x="1" y="1"/>
                </a:moveTo>
                <a:lnTo>
                  <a:pt x="1" y="1"/>
                </a:lnTo>
                <a:cubicBezTo>
                  <a:pt x="660" y="2407"/>
                  <a:pt x="1764" y="4335"/>
                  <a:pt x="3346" y="5769"/>
                </a:cubicBezTo>
                <a:cubicBezTo>
                  <a:pt x="4879" y="7269"/>
                  <a:pt x="6774" y="8373"/>
                  <a:pt x="9181" y="8933"/>
                </a:cubicBezTo>
                <a:cubicBezTo>
                  <a:pt x="9181" y="8933"/>
                  <a:pt x="9477" y="9230"/>
                  <a:pt x="9906" y="9675"/>
                </a:cubicBezTo>
                <a:cubicBezTo>
                  <a:pt x="10351" y="10120"/>
                  <a:pt x="10895" y="10763"/>
                  <a:pt x="11455" y="11389"/>
                </a:cubicBezTo>
                <a:cubicBezTo>
                  <a:pt x="12559" y="12642"/>
                  <a:pt x="13680" y="13894"/>
                  <a:pt x="13680" y="13894"/>
                </a:cubicBezTo>
                <a:cubicBezTo>
                  <a:pt x="11735" y="12576"/>
                  <a:pt x="9675" y="11900"/>
                  <a:pt x="7582" y="11900"/>
                </a:cubicBezTo>
                <a:cubicBezTo>
                  <a:pt x="5472" y="11949"/>
                  <a:pt x="3379" y="12642"/>
                  <a:pt x="1385" y="13976"/>
                </a:cubicBezTo>
                <a:cubicBezTo>
                  <a:pt x="2357" y="14603"/>
                  <a:pt x="3379" y="15064"/>
                  <a:pt x="4417" y="15394"/>
                </a:cubicBezTo>
                <a:cubicBezTo>
                  <a:pt x="5439" y="15740"/>
                  <a:pt x="6478" y="15954"/>
                  <a:pt x="7549" y="15987"/>
                </a:cubicBezTo>
                <a:cubicBezTo>
                  <a:pt x="7715" y="15995"/>
                  <a:pt x="7882" y="15999"/>
                  <a:pt x="8049" y="15999"/>
                </a:cubicBezTo>
                <a:cubicBezTo>
                  <a:pt x="10050" y="15999"/>
                  <a:pt x="12100" y="15452"/>
                  <a:pt x="14108" y="14372"/>
                </a:cubicBezTo>
                <a:cubicBezTo>
                  <a:pt x="14108" y="14372"/>
                  <a:pt x="14224" y="14504"/>
                  <a:pt x="14454" y="14751"/>
                </a:cubicBezTo>
                <a:cubicBezTo>
                  <a:pt x="14669" y="14998"/>
                  <a:pt x="14982" y="15344"/>
                  <a:pt x="15328" y="15789"/>
                </a:cubicBezTo>
                <a:cubicBezTo>
                  <a:pt x="16053" y="16663"/>
                  <a:pt x="16993" y="17833"/>
                  <a:pt x="17948" y="18987"/>
                </a:cubicBezTo>
                <a:cubicBezTo>
                  <a:pt x="18904" y="20157"/>
                  <a:pt x="19844" y="21327"/>
                  <a:pt x="20503" y="22233"/>
                </a:cubicBezTo>
                <a:cubicBezTo>
                  <a:pt x="21195" y="23140"/>
                  <a:pt x="21640" y="23733"/>
                  <a:pt x="21640" y="23733"/>
                </a:cubicBezTo>
                <a:cubicBezTo>
                  <a:pt x="19827" y="22283"/>
                  <a:pt x="17800" y="21442"/>
                  <a:pt x="15674" y="21311"/>
                </a:cubicBezTo>
                <a:cubicBezTo>
                  <a:pt x="15454" y="21297"/>
                  <a:pt x="15233" y="21290"/>
                  <a:pt x="15012" y="21290"/>
                </a:cubicBezTo>
                <a:cubicBezTo>
                  <a:pt x="13131" y="21290"/>
                  <a:pt x="11218" y="21793"/>
                  <a:pt x="9345" y="22810"/>
                </a:cubicBezTo>
                <a:cubicBezTo>
                  <a:pt x="11175" y="24294"/>
                  <a:pt x="13268" y="25101"/>
                  <a:pt x="15394" y="25381"/>
                </a:cubicBezTo>
                <a:cubicBezTo>
                  <a:pt x="15838" y="25436"/>
                  <a:pt x="16288" y="25464"/>
                  <a:pt x="16742" y="25464"/>
                </a:cubicBezTo>
                <a:cubicBezTo>
                  <a:pt x="18462" y="25464"/>
                  <a:pt x="20246" y="25066"/>
                  <a:pt x="22019" y="24244"/>
                </a:cubicBezTo>
                <a:cubicBezTo>
                  <a:pt x="22019" y="24244"/>
                  <a:pt x="23865" y="26634"/>
                  <a:pt x="25579" y="29106"/>
                </a:cubicBezTo>
                <a:cubicBezTo>
                  <a:pt x="26436" y="30342"/>
                  <a:pt x="27310" y="31562"/>
                  <a:pt x="27953" y="32485"/>
                </a:cubicBezTo>
                <a:cubicBezTo>
                  <a:pt x="28579" y="33441"/>
                  <a:pt x="28991" y="34067"/>
                  <a:pt x="28991" y="34067"/>
                </a:cubicBezTo>
                <a:cubicBezTo>
                  <a:pt x="27277" y="32485"/>
                  <a:pt x="25250" y="31578"/>
                  <a:pt x="23173" y="31298"/>
                </a:cubicBezTo>
                <a:cubicBezTo>
                  <a:pt x="22708" y="31236"/>
                  <a:pt x="22239" y="31204"/>
                  <a:pt x="21768" y="31204"/>
                </a:cubicBezTo>
                <a:cubicBezTo>
                  <a:pt x="20120" y="31204"/>
                  <a:pt x="18441" y="31588"/>
                  <a:pt x="16762" y="32369"/>
                </a:cubicBezTo>
                <a:cubicBezTo>
                  <a:pt x="18492" y="33968"/>
                  <a:pt x="20503" y="34973"/>
                  <a:pt x="22662" y="35336"/>
                </a:cubicBezTo>
                <a:cubicBezTo>
                  <a:pt x="23324" y="35454"/>
                  <a:pt x="23999" y="35514"/>
                  <a:pt x="24684" y="35514"/>
                </a:cubicBezTo>
                <a:cubicBezTo>
                  <a:pt x="26199" y="35514"/>
                  <a:pt x="27765" y="35218"/>
                  <a:pt x="29353" y="34594"/>
                </a:cubicBezTo>
                <a:cubicBezTo>
                  <a:pt x="29353" y="34594"/>
                  <a:pt x="29765" y="35221"/>
                  <a:pt x="30392" y="36160"/>
                </a:cubicBezTo>
                <a:cubicBezTo>
                  <a:pt x="31018" y="37099"/>
                  <a:pt x="31842" y="38352"/>
                  <a:pt x="32633" y="39621"/>
                </a:cubicBezTo>
                <a:cubicBezTo>
                  <a:pt x="33441" y="40907"/>
                  <a:pt x="34248" y="42176"/>
                  <a:pt x="34842" y="43131"/>
                </a:cubicBezTo>
                <a:cubicBezTo>
                  <a:pt x="35418" y="44087"/>
                  <a:pt x="35814" y="44747"/>
                  <a:pt x="35814" y="44747"/>
                </a:cubicBezTo>
                <a:cubicBezTo>
                  <a:pt x="33612" y="42599"/>
                  <a:pt x="30973" y="41504"/>
                  <a:pt x="28172" y="41504"/>
                </a:cubicBezTo>
                <a:cubicBezTo>
                  <a:pt x="26696" y="41504"/>
                  <a:pt x="25176" y="41808"/>
                  <a:pt x="23651" y="42423"/>
                </a:cubicBezTo>
                <a:cubicBezTo>
                  <a:pt x="25984" y="44790"/>
                  <a:pt x="28856" y="46007"/>
                  <a:pt x="31949" y="46007"/>
                </a:cubicBezTo>
                <a:cubicBezTo>
                  <a:pt x="33314" y="46007"/>
                  <a:pt x="34721" y="45770"/>
                  <a:pt x="36144" y="45290"/>
                </a:cubicBezTo>
                <a:cubicBezTo>
                  <a:pt x="36144" y="45290"/>
                  <a:pt x="36539" y="45933"/>
                  <a:pt x="37116" y="46906"/>
                </a:cubicBezTo>
                <a:cubicBezTo>
                  <a:pt x="37693" y="47862"/>
                  <a:pt x="38468" y="49164"/>
                  <a:pt x="39209" y="50466"/>
                </a:cubicBezTo>
                <a:cubicBezTo>
                  <a:pt x="40725" y="53070"/>
                  <a:pt x="42159" y="55706"/>
                  <a:pt x="42159" y="55706"/>
                </a:cubicBezTo>
                <a:cubicBezTo>
                  <a:pt x="39938" y="53349"/>
                  <a:pt x="37174" y="52148"/>
                  <a:pt x="34193" y="52148"/>
                </a:cubicBezTo>
                <a:cubicBezTo>
                  <a:pt x="32861" y="52148"/>
                  <a:pt x="31485" y="52388"/>
                  <a:pt x="30095" y="52872"/>
                </a:cubicBezTo>
                <a:cubicBezTo>
                  <a:pt x="31710" y="54652"/>
                  <a:pt x="33622" y="55838"/>
                  <a:pt x="35732" y="56415"/>
                </a:cubicBezTo>
                <a:cubicBezTo>
                  <a:pt x="36703" y="56685"/>
                  <a:pt x="37722" y="56825"/>
                  <a:pt x="38774" y="56825"/>
                </a:cubicBezTo>
                <a:cubicBezTo>
                  <a:pt x="39970" y="56825"/>
                  <a:pt x="41210" y="56644"/>
                  <a:pt x="42472" y="56267"/>
                </a:cubicBezTo>
                <a:cubicBezTo>
                  <a:pt x="42472" y="56267"/>
                  <a:pt x="42901" y="57058"/>
                  <a:pt x="43544" y="58245"/>
                </a:cubicBezTo>
                <a:cubicBezTo>
                  <a:pt x="44186" y="59448"/>
                  <a:pt x="45043" y="61046"/>
                  <a:pt x="45868" y="62645"/>
                </a:cubicBezTo>
                <a:cubicBezTo>
                  <a:pt x="47532" y="65859"/>
                  <a:pt x="49081" y="69122"/>
                  <a:pt x="49081" y="69122"/>
                </a:cubicBezTo>
                <a:lnTo>
                  <a:pt x="49362" y="68990"/>
                </a:lnTo>
                <a:cubicBezTo>
                  <a:pt x="49362" y="68990"/>
                  <a:pt x="48834" y="67820"/>
                  <a:pt x="47977" y="66106"/>
                </a:cubicBezTo>
                <a:cubicBezTo>
                  <a:pt x="47120" y="64392"/>
                  <a:pt x="45966" y="62101"/>
                  <a:pt x="44763" y="59843"/>
                </a:cubicBezTo>
                <a:cubicBezTo>
                  <a:pt x="43577" y="57585"/>
                  <a:pt x="42308" y="55344"/>
                  <a:pt x="41401" y="53663"/>
                </a:cubicBezTo>
                <a:cubicBezTo>
                  <a:pt x="40445" y="51998"/>
                  <a:pt x="39802" y="50894"/>
                  <a:pt x="39802" y="50894"/>
                </a:cubicBezTo>
                <a:cubicBezTo>
                  <a:pt x="43478" y="47581"/>
                  <a:pt x="44615" y="43016"/>
                  <a:pt x="42851" y="38204"/>
                </a:cubicBezTo>
                <a:lnTo>
                  <a:pt x="42851" y="38204"/>
                </a:lnTo>
                <a:cubicBezTo>
                  <a:pt x="39374" y="41516"/>
                  <a:pt x="38237" y="45834"/>
                  <a:pt x="39489" y="50334"/>
                </a:cubicBezTo>
                <a:cubicBezTo>
                  <a:pt x="39489" y="50334"/>
                  <a:pt x="39110" y="49674"/>
                  <a:pt x="38550" y="48702"/>
                </a:cubicBezTo>
                <a:cubicBezTo>
                  <a:pt x="37973" y="47730"/>
                  <a:pt x="37198" y="46444"/>
                  <a:pt x="36424" y="45142"/>
                </a:cubicBezTo>
                <a:cubicBezTo>
                  <a:pt x="35666" y="43857"/>
                  <a:pt x="34875" y="42571"/>
                  <a:pt x="34265" y="41615"/>
                </a:cubicBezTo>
                <a:cubicBezTo>
                  <a:pt x="33655" y="40659"/>
                  <a:pt x="33259" y="40017"/>
                  <a:pt x="33259" y="40017"/>
                </a:cubicBezTo>
                <a:cubicBezTo>
                  <a:pt x="35006" y="38303"/>
                  <a:pt x="36144" y="36275"/>
                  <a:pt x="36572" y="34083"/>
                </a:cubicBezTo>
                <a:cubicBezTo>
                  <a:pt x="36968" y="31924"/>
                  <a:pt x="36688" y="29568"/>
                  <a:pt x="35715" y="27194"/>
                </a:cubicBezTo>
                <a:cubicBezTo>
                  <a:pt x="32386" y="30688"/>
                  <a:pt x="31480" y="35039"/>
                  <a:pt x="32913" y="39489"/>
                </a:cubicBezTo>
                <a:cubicBezTo>
                  <a:pt x="32913" y="39489"/>
                  <a:pt x="32518" y="38846"/>
                  <a:pt x="31908" y="37890"/>
                </a:cubicBezTo>
                <a:cubicBezTo>
                  <a:pt x="31282" y="36951"/>
                  <a:pt x="30458" y="35699"/>
                  <a:pt x="29617" y="34446"/>
                </a:cubicBezTo>
                <a:cubicBezTo>
                  <a:pt x="28793" y="33177"/>
                  <a:pt x="27969" y="31924"/>
                  <a:pt x="27293" y="31018"/>
                </a:cubicBezTo>
                <a:cubicBezTo>
                  <a:pt x="26651" y="30095"/>
                  <a:pt x="26206" y="29469"/>
                  <a:pt x="26206" y="29469"/>
                </a:cubicBezTo>
                <a:cubicBezTo>
                  <a:pt x="27887" y="27656"/>
                  <a:pt x="28892" y="25579"/>
                  <a:pt x="29222" y="23371"/>
                </a:cubicBezTo>
                <a:cubicBezTo>
                  <a:pt x="29535" y="21162"/>
                  <a:pt x="29090" y="18838"/>
                  <a:pt x="27953" y="16515"/>
                </a:cubicBezTo>
                <a:cubicBezTo>
                  <a:pt x="26403" y="18344"/>
                  <a:pt x="25464" y="20371"/>
                  <a:pt x="25118" y="22464"/>
                </a:cubicBezTo>
                <a:cubicBezTo>
                  <a:pt x="24953" y="23519"/>
                  <a:pt x="24920" y="24590"/>
                  <a:pt x="25052" y="25662"/>
                </a:cubicBezTo>
                <a:cubicBezTo>
                  <a:pt x="25167" y="26749"/>
                  <a:pt x="25431" y="27854"/>
                  <a:pt x="25843" y="28958"/>
                </a:cubicBezTo>
                <a:cubicBezTo>
                  <a:pt x="25843" y="28958"/>
                  <a:pt x="24145" y="26469"/>
                  <a:pt x="22300" y="24079"/>
                </a:cubicBezTo>
                <a:cubicBezTo>
                  <a:pt x="21393" y="22876"/>
                  <a:pt x="20487" y="21673"/>
                  <a:pt x="19794" y="20783"/>
                </a:cubicBezTo>
                <a:cubicBezTo>
                  <a:pt x="19086" y="19893"/>
                  <a:pt x="18608" y="19316"/>
                  <a:pt x="18608" y="19316"/>
                </a:cubicBezTo>
                <a:cubicBezTo>
                  <a:pt x="20157" y="17405"/>
                  <a:pt x="21047" y="15278"/>
                  <a:pt x="21212" y="13037"/>
                </a:cubicBezTo>
                <a:cubicBezTo>
                  <a:pt x="21278" y="11916"/>
                  <a:pt x="21212" y="10763"/>
                  <a:pt x="20915" y="9625"/>
                </a:cubicBezTo>
                <a:cubicBezTo>
                  <a:pt x="20602" y="8488"/>
                  <a:pt x="20108" y="7351"/>
                  <a:pt x="19448" y="6230"/>
                </a:cubicBezTo>
                <a:cubicBezTo>
                  <a:pt x="18031" y="8175"/>
                  <a:pt x="17256" y="10268"/>
                  <a:pt x="17075" y="12378"/>
                </a:cubicBezTo>
                <a:cubicBezTo>
                  <a:pt x="16894" y="14487"/>
                  <a:pt x="17223" y="16696"/>
                  <a:pt x="18212" y="18822"/>
                </a:cubicBezTo>
                <a:cubicBezTo>
                  <a:pt x="18212" y="18822"/>
                  <a:pt x="17685" y="18163"/>
                  <a:pt x="16877" y="17190"/>
                </a:cubicBezTo>
                <a:cubicBezTo>
                  <a:pt x="16086" y="16218"/>
                  <a:pt x="15048" y="14899"/>
                  <a:pt x="13911" y="13680"/>
                </a:cubicBezTo>
                <a:cubicBezTo>
                  <a:pt x="12790" y="12427"/>
                  <a:pt x="11686" y="11175"/>
                  <a:pt x="10845" y="10235"/>
                </a:cubicBezTo>
                <a:cubicBezTo>
                  <a:pt x="10433" y="9757"/>
                  <a:pt x="10070" y="9378"/>
                  <a:pt x="9807" y="9115"/>
                </a:cubicBezTo>
                <a:cubicBezTo>
                  <a:pt x="9543" y="8867"/>
                  <a:pt x="9395" y="8703"/>
                  <a:pt x="9395" y="8703"/>
                </a:cubicBezTo>
                <a:cubicBezTo>
                  <a:pt x="8884" y="6362"/>
                  <a:pt x="7813" y="4286"/>
                  <a:pt x="6181" y="2769"/>
                </a:cubicBezTo>
                <a:cubicBezTo>
                  <a:pt x="4516" y="1303"/>
                  <a:pt x="2390" y="330"/>
                  <a:pt x="1" y="1"/>
                </a:cubicBezTo>
                <a:close/>
              </a:path>
            </a:pathLst>
          </a:custGeom>
          <a:solidFill>
            <a:srgbClr val="B1BCB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4" name="Google Shape;1794;p64"/>
          <p:cNvSpPr/>
          <p:nvPr/>
        </p:nvSpPr>
        <p:spPr>
          <a:xfrm>
            <a:off x="3100950" y="4479813"/>
            <a:ext cx="258350" cy="257525"/>
          </a:xfrm>
          <a:custGeom>
            <a:avLst/>
            <a:gdLst/>
            <a:ahLst/>
            <a:cxnLst/>
            <a:rect l="l" t="t" r="r" b="b"/>
            <a:pathLst>
              <a:path w="10334" h="10301" extrusionOk="0">
                <a:moveTo>
                  <a:pt x="5330" y="1"/>
                </a:moveTo>
                <a:cubicBezTo>
                  <a:pt x="5030" y="1"/>
                  <a:pt x="4724" y="19"/>
                  <a:pt x="4417" y="47"/>
                </a:cubicBezTo>
                <a:cubicBezTo>
                  <a:pt x="4087" y="80"/>
                  <a:pt x="3840" y="476"/>
                  <a:pt x="3807" y="970"/>
                </a:cubicBezTo>
                <a:cubicBezTo>
                  <a:pt x="3774" y="1893"/>
                  <a:pt x="3758" y="2816"/>
                  <a:pt x="3741" y="3723"/>
                </a:cubicBezTo>
                <a:cubicBezTo>
                  <a:pt x="2818" y="3739"/>
                  <a:pt x="1895" y="3756"/>
                  <a:pt x="989" y="3805"/>
                </a:cubicBezTo>
                <a:cubicBezTo>
                  <a:pt x="511" y="3821"/>
                  <a:pt x="115" y="4069"/>
                  <a:pt x="66" y="4382"/>
                </a:cubicBezTo>
                <a:cubicBezTo>
                  <a:pt x="17" y="4926"/>
                  <a:pt x="0" y="5453"/>
                  <a:pt x="50" y="5931"/>
                </a:cubicBezTo>
                <a:cubicBezTo>
                  <a:pt x="83" y="6261"/>
                  <a:pt x="495" y="6508"/>
                  <a:pt x="1005" y="6524"/>
                </a:cubicBezTo>
                <a:cubicBezTo>
                  <a:pt x="1928" y="6557"/>
                  <a:pt x="2835" y="6574"/>
                  <a:pt x="3725" y="6590"/>
                </a:cubicBezTo>
                <a:cubicBezTo>
                  <a:pt x="3741" y="7513"/>
                  <a:pt x="3774" y="8420"/>
                  <a:pt x="3807" y="9326"/>
                </a:cubicBezTo>
                <a:cubicBezTo>
                  <a:pt x="3840" y="9821"/>
                  <a:pt x="4087" y="10216"/>
                  <a:pt x="4401" y="10249"/>
                </a:cubicBezTo>
                <a:cubicBezTo>
                  <a:pt x="4692" y="10284"/>
                  <a:pt x="4979" y="10301"/>
                  <a:pt x="5256" y="10301"/>
                </a:cubicBezTo>
                <a:cubicBezTo>
                  <a:pt x="5496" y="10301"/>
                  <a:pt x="5728" y="10289"/>
                  <a:pt x="5950" y="10266"/>
                </a:cubicBezTo>
                <a:cubicBezTo>
                  <a:pt x="6279" y="10233"/>
                  <a:pt x="6527" y="9821"/>
                  <a:pt x="6543" y="9326"/>
                </a:cubicBezTo>
                <a:cubicBezTo>
                  <a:pt x="6560" y="8387"/>
                  <a:pt x="6576" y="7480"/>
                  <a:pt x="6593" y="6590"/>
                </a:cubicBezTo>
                <a:cubicBezTo>
                  <a:pt x="7548" y="6590"/>
                  <a:pt x="8488" y="6574"/>
                  <a:pt x="9361" y="6541"/>
                </a:cubicBezTo>
                <a:cubicBezTo>
                  <a:pt x="9856" y="6524"/>
                  <a:pt x="10251" y="6261"/>
                  <a:pt x="10284" y="5948"/>
                </a:cubicBezTo>
                <a:cubicBezTo>
                  <a:pt x="10334" y="5453"/>
                  <a:pt x="10317" y="4942"/>
                  <a:pt x="10268" y="4398"/>
                </a:cubicBezTo>
                <a:cubicBezTo>
                  <a:pt x="10235" y="4085"/>
                  <a:pt x="9839" y="3821"/>
                  <a:pt x="9345" y="3805"/>
                </a:cubicBezTo>
                <a:cubicBezTo>
                  <a:pt x="8422" y="3756"/>
                  <a:pt x="7516" y="3739"/>
                  <a:pt x="6609" y="3723"/>
                </a:cubicBezTo>
                <a:cubicBezTo>
                  <a:pt x="6609" y="2767"/>
                  <a:pt x="6593" y="1844"/>
                  <a:pt x="6560" y="954"/>
                </a:cubicBezTo>
                <a:cubicBezTo>
                  <a:pt x="6527" y="459"/>
                  <a:pt x="6279" y="64"/>
                  <a:pt x="5966" y="31"/>
                </a:cubicBezTo>
                <a:cubicBezTo>
                  <a:pt x="5759" y="10"/>
                  <a:pt x="5546" y="1"/>
                  <a:pt x="533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5" name="Google Shape;1795;p64"/>
          <p:cNvSpPr/>
          <p:nvPr/>
        </p:nvSpPr>
        <p:spPr>
          <a:xfrm>
            <a:off x="7769813" y="725888"/>
            <a:ext cx="258350" cy="257525"/>
          </a:xfrm>
          <a:custGeom>
            <a:avLst/>
            <a:gdLst/>
            <a:ahLst/>
            <a:cxnLst/>
            <a:rect l="l" t="t" r="r" b="b"/>
            <a:pathLst>
              <a:path w="10334" h="10301" extrusionOk="0">
                <a:moveTo>
                  <a:pt x="5330" y="1"/>
                </a:moveTo>
                <a:cubicBezTo>
                  <a:pt x="5030" y="1"/>
                  <a:pt x="4724" y="19"/>
                  <a:pt x="4417" y="47"/>
                </a:cubicBezTo>
                <a:cubicBezTo>
                  <a:pt x="4087" y="80"/>
                  <a:pt x="3840" y="476"/>
                  <a:pt x="3807" y="970"/>
                </a:cubicBezTo>
                <a:cubicBezTo>
                  <a:pt x="3774" y="1893"/>
                  <a:pt x="3758" y="2816"/>
                  <a:pt x="3741" y="3723"/>
                </a:cubicBezTo>
                <a:cubicBezTo>
                  <a:pt x="2818" y="3739"/>
                  <a:pt x="1895" y="3756"/>
                  <a:pt x="989" y="3805"/>
                </a:cubicBezTo>
                <a:cubicBezTo>
                  <a:pt x="511" y="3821"/>
                  <a:pt x="115" y="4069"/>
                  <a:pt x="66" y="4382"/>
                </a:cubicBezTo>
                <a:cubicBezTo>
                  <a:pt x="17" y="4926"/>
                  <a:pt x="0" y="5453"/>
                  <a:pt x="50" y="5931"/>
                </a:cubicBezTo>
                <a:cubicBezTo>
                  <a:pt x="83" y="6261"/>
                  <a:pt x="495" y="6508"/>
                  <a:pt x="1005" y="6524"/>
                </a:cubicBezTo>
                <a:cubicBezTo>
                  <a:pt x="1928" y="6557"/>
                  <a:pt x="2835" y="6574"/>
                  <a:pt x="3725" y="6590"/>
                </a:cubicBezTo>
                <a:cubicBezTo>
                  <a:pt x="3741" y="7513"/>
                  <a:pt x="3774" y="8420"/>
                  <a:pt x="3807" y="9326"/>
                </a:cubicBezTo>
                <a:cubicBezTo>
                  <a:pt x="3840" y="9821"/>
                  <a:pt x="4087" y="10216"/>
                  <a:pt x="4401" y="10249"/>
                </a:cubicBezTo>
                <a:cubicBezTo>
                  <a:pt x="4692" y="10284"/>
                  <a:pt x="4979" y="10301"/>
                  <a:pt x="5256" y="10301"/>
                </a:cubicBezTo>
                <a:cubicBezTo>
                  <a:pt x="5496" y="10301"/>
                  <a:pt x="5728" y="10289"/>
                  <a:pt x="5950" y="10266"/>
                </a:cubicBezTo>
                <a:cubicBezTo>
                  <a:pt x="6279" y="10233"/>
                  <a:pt x="6527" y="9821"/>
                  <a:pt x="6543" y="9326"/>
                </a:cubicBezTo>
                <a:cubicBezTo>
                  <a:pt x="6560" y="8387"/>
                  <a:pt x="6576" y="7480"/>
                  <a:pt x="6593" y="6590"/>
                </a:cubicBezTo>
                <a:cubicBezTo>
                  <a:pt x="7548" y="6590"/>
                  <a:pt x="8488" y="6574"/>
                  <a:pt x="9361" y="6541"/>
                </a:cubicBezTo>
                <a:cubicBezTo>
                  <a:pt x="9856" y="6524"/>
                  <a:pt x="10251" y="6261"/>
                  <a:pt x="10284" y="5948"/>
                </a:cubicBezTo>
                <a:cubicBezTo>
                  <a:pt x="10334" y="5453"/>
                  <a:pt x="10317" y="4942"/>
                  <a:pt x="10268" y="4398"/>
                </a:cubicBezTo>
                <a:cubicBezTo>
                  <a:pt x="10235" y="4085"/>
                  <a:pt x="9839" y="3821"/>
                  <a:pt x="9345" y="3805"/>
                </a:cubicBezTo>
                <a:cubicBezTo>
                  <a:pt x="8422" y="3756"/>
                  <a:pt x="7516" y="3739"/>
                  <a:pt x="6609" y="3723"/>
                </a:cubicBezTo>
                <a:cubicBezTo>
                  <a:pt x="6609" y="2767"/>
                  <a:pt x="6593" y="1844"/>
                  <a:pt x="6560" y="954"/>
                </a:cubicBezTo>
                <a:cubicBezTo>
                  <a:pt x="6527" y="459"/>
                  <a:pt x="6279" y="64"/>
                  <a:pt x="5966" y="31"/>
                </a:cubicBezTo>
                <a:cubicBezTo>
                  <a:pt x="5759" y="10"/>
                  <a:pt x="5546" y="1"/>
                  <a:pt x="533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1777;p64">
            <a:extLst>
              <a:ext uri="{FF2B5EF4-FFF2-40B4-BE49-F238E27FC236}">
                <a16:creationId xmlns:a16="http://schemas.microsoft.com/office/drawing/2014/main" id="{139C29B2-9A49-5CAE-4FB8-C1F0C9ADD3A0}"/>
              </a:ext>
            </a:extLst>
          </p:cNvPr>
          <p:cNvSpPr txBox="1"/>
          <p:nvPr/>
        </p:nvSpPr>
        <p:spPr>
          <a:xfrm flipH="1">
            <a:off x="2372512" y="2599096"/>
            <a:ext cx="1421227" cy="534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2</a:t>
            </a:r>
            <a:r>
              <a:rPr lang="en" sz="1600" b="1" baseline="300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nd</a:t>
            </a:r>
            <a:r>
              <a:rPr lang="en" sz="1600" b="1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 Week</a:t>
            </a:r>
            <a:endParaRPr sz="1600" b="1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8CE3C5C-3C59-2BD4-8C09-E1E2DA1FB5F9}"/>
              </a:ext>
            </a:extLst>
          </p:cNvPr>
          <p:cNvCxnSpPr>
            <a:cxnSpLocks/>
            <a:stCxn id="1777" idx="1"/>
          </p:cNvCxnSpPr>
          <p:nvPr/>
        </p:nvCxnSpPr>
        <p:spPr>
          <a:xfrm>
            <a:off x="2358225" y="2880731"/>
            <a:ext cx="220786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13E52CCC-D960-7228-7F31-E87FF5D7B177}"/>
              </a:ext>
            </a:extLst>
          </p:cNvPr>
          <p:cNvCxnSpPr>
            <a:cxnSpLocks/>
          </p:cNvCxnSpPr>
          <p:nvPr/>
        </p:nvCxnSpPr>
        <p:spPr>
          <a:xfrm>
            <a:off x="3683346" y="2880731"/>
            <a:ext cx="220786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5B369FEE-7DB3-7920-FDC8-C8868BD0337F}"/>
              </a:ext>
            </a:extLst>
          </p:cNvPr>
          <p:cNvCxnSpPr>
            <a:cxnSpLocks/>
          </p:cNvCxnSpPr>
          <p:nvPr/>
        </p:nvCxnSpPr>
        <p:spPr>
          <a:xfrm>
            <a:off x="5150701" y="2856055"/>
            <a:ext cx="220786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1C673903-6C7E-C60C-D755-2EBC3C1A2E62}"/>
              </a:ext>
            </a:extLst>
          </p:cNvPr>
          <p:cNvCxnSpPr>
            <a:cxnSpLocks/>
          </p:cNvCxnSpPr>
          <p:nvPr/>
        </p:nvCxnSpPr>
        <p:spPr>
          <a:xfrm>
            <a:off x="6502178" y="2880731"/>
            <a:ext cx="220786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2C711364-A199-B6A8-CEA8-29DCC798BF36}"/>
              </a:ext>
            </a:extLst>
          </p:cNvPr>
          <p:cNvCxnSpPr>
            <a:cxnSpLocks/>
            <a:stCxn id="1777" idx="2"/>
            <a:endCxn id="1775" idx="0"/>
          </p:cNvCxnSpPr>
          <p:nvPr/>
        </p:nvCxnSpPr>
        <p:spPr>
          <a:xfrm>
            <a:off x="1786425" y="3117159"/>
            <a:ext cx="21017" cy="33564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70CDB3D1-1391-37D2-EE85-6E6D89F8AF6C}"/>
              </a:ext>
            </a:extLst>
          </p:cNvPr>
          <p:cNvCxnSpPr>
            <a:cxnSpLocks/>
          </p:cNvCxnSpPr>
          <p:nvPr/>
        </p:nvCxnSpPr>
        <p:spPr>
          <a:xfrm>
            <a:off x="4533326" y="3055760"/>
            <a:ext cx="21017" cy="33564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96" name="Straight Arrow Connector 1795">
            <a:extLst>
              <a:ext uri="{FF2B5EF4-FFF2-40B4-BE49-F238E27FC236}">
                <a16:creationId xmlns:a16="http://schemas.microsoft.com/office/drawing/2014/main" id="{475E6467-1396-D509-289B-68C067BB0F86}"/>
              </a:ext>
            </a:extLst>
          </p:cNvPr>
          <p:cNvCxnSpPr>
            <a:cxnSpLocks/>
          </p:cNvCxnSpPr>
          <p:nvPr/>
        </p:nvCxnSpPr>
        <p:spPr>
          <a:xfrm>
            <a:off x="7326049" y="3055759"/>
            <a:ext cx="21017" cy="33564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97" name="Straight Arrow Connector 1796">
            <a:extLst>
              <a:ext uri="{FF2B5EF4-FFF2-40B4-BE49-F238E27FC236}">
                <a16:creationId xmlns:a16="http://schemas.microsoft.com/office/drawing/2014/main" id="{D6A5CE3F-4D26-943E-FF46-EFD31C457C6F}"/>
              </a:ext>
            </a:extLst>
          </p:cNvPr>
          <p:cNvCxnSpPr>
            <a:cxnSpLocks/>
            <a:endCxn id="1767" idx="2"/>
          </p:cNvCxnSpPr>
          <p:nvPr/>
        </p:nvCxnSpPr>
        <p:spPr>
          <a:xfrm flipV="1">
            <a:off x="3186370" y="2499198"/>
            <a:ext cx="0" cy="29097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00" name="Straight Arrow Connector 1799">
            <a:extLst>
              <a:ext uri="{FF2B5EF4-FFF2-40B4-BE49-F238E27FC236}">
                <a16:creationId xmlns:a16="http://schemas.microsoft.com/office/drawing/2014/main" id="{9E27C4BD-7CE1-7C0C-B2A7-98C39500D79C}"/>
              </a:ext>
            </a:extLst>
          </p:cNvPr>
          <p:cNvCxnSpPr>
            <a:cxnSpLocks/>
          </p:cNvCxnSpPr>
          <p:nvPr/>
        </p:nvCxnSpPr>
        <p:spPr>
          <a:xfrm flipV="1">
            <a:off x="5894295" y="2435221"/>
            <a:ext cx="0" cy="35495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cover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4" name="Google Shape;2494;p72"/>
          <p:cNvSpPr txBox="1">
            <a:spLocks noGrp="1"/>
          </p:cNvSpPr>
          <p:nvPr>
            <p:ph type="body" idx="2"/>
          </p:nvPr>
        </p:nvSpPr>
        <p:spPr>
          <a:xfrm>
            <a:off x="628302" y="572776"/>
            <a:ext cx="8515698" cy="422507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>
              <a:lnSpc>
                <a:spcPct val="166000"/>
              </a:lnSpc>
              <a:spcBef>
                <a:spcPts val="800"/>
              </a:spcBef>
            </a:pPr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</a:rPr>
              <a:t>[1]</a:t>
            </a:r>
            <a:r>
              <a:rPr lang="en-US" dirty="0"/>
              <a:t> A. Ali, I. Jahan, A. Islam and S. Parvez, "Blood donation management system", </a:t>
            </a:r>
            <a:r>
              <a:rPr lang="en-US" i="1" dirty="0"/>
              <a:t>American Journal of Engineering Research</a:t>
            </a:r>
            <a:r>
              <a:rPr lang="en-US" dirty="0"/>
              <a:t>, vol. 4, no. 6, pp. 123-136, 2015.</a:t>
            </a:r>
          </a:p>
          <a:p>
            <a:pPr marL="171450" indent="-171450">
              <a:lnSpc>
                <a:spcPct val="166000"/>
              </a:lnSpc>
              <a:spcBef>
                <a:spcPts val="800"/>
              </a:spcBef>
            </a:pPr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</a:rPr>
              <a:t>[2] </a:t>
            </a:r>
            <a:r>
              <a:rPr lang="en-IN" dirty="0"/>
              <a:t>A. Shah, D. Shah, D. Shah, D. </a:t>
            </a:r>
            <a:r>
              <a:rPr lang="en-IN" dirty="0" err="1"/>
              <a:t>Chordiya</a:t>
            </a:r>
            <a:r>
              <a:rPr lang="en-IN" dirty="0"/>
              <a:t>, N. Doshi and R. Dwivedi, "Blood Bank Management and Inventory Control Database Management System", </a:t>
            </a:r>
            <a:r>
              <a:rPr lang="en-IN" i="1" dirty="0"/>
              <a:t>Procedia Computer Science</a:t>
            </a:r>
            <a:r>
              <a:rPr lang="en-IN" dirty="0"/>
              <a:t>, vol. 198, pp. 404-409, 2022.</a:t>
            </a:r>
          </a:p>
          <a:p>
            <a:pPr marL="171450" indent="-171450">
              <a:lnSpc>
                <a:spcPct val="166000"/>
              </a:lnSpc>
              <a:spcBef>
                <a:spcPts val="800"/>
              </a:spcBef>
            </a:pPr>
            <a:r>
              <a:rPr lang="en-IN" sz="1400" dirty="0">
                <a:latin typeface="Verdana" panose="020B0604030504040204" pitchFamily="34" charset="0"/>
                <a:ea typeface="Verdana" panose="020B0604030504040204" pitchFamily="34" charset="0"/>
              </a:rPr>
              <a:t>[3]</a:t>
            </a:r>
            <a:r>
              <a:rPr lang="en-US" dirty="0"/>
              <a:t> T. Chandler, J. Hiller, S. </a:t>
            </a:r>
            <a:r>
              <a:rPr lang="en-US" dirty="0" err="1"/>
              <a:t>Peine</a:t>
            </a:r>
            <a:r>
              <a:rPr lang="en-US" dirty="0"/>
              <a:t> and T. </a:t>
            </a:r>
            <a:r>
              <a:rPr lang="en-US" dirty="0" err="1"/>
              <a:t>Stargardt</a:t>
            </a:r>
            <a:r>
              <a:rPr lang="en-US" dirty="0"/>
              <a:t>, "Blood donation and donors: insights from a large German teaching hospital (2008–2017)", </a:t>
            </a:r>
            <a:r>
              <a:rPr lang="en-US" i="1" dirty="0"/>
              <a:t>Vox Sanguinis</a:t>
            </a:r>
            <a:r>
              <a:rPr lang="en-US" dirty="0"/>
              <a:t>, vol. 115, no. 1, pp. 27-35, 2020.</a:t>
            </a:r>
          </a:p>
          <a:p>
            <a:pPr marL="171450" indent="-171450">
              <a:lnSpc>
                <a:spcPct val="166000"/>
              </a:lnSpc>
              <a:spcBef>
                <a:spcPts val="800"/>
              </a:spcBef>
            </a:pPr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</a:rPr>
              <a:t>[4]</a:t>
            </a:r>
            <a:r>
              <a:rPr lang="en-US" dirty="0"/>
              <a:t> L. </a:t>
            </a:r>
            <a:r>
              <a:rPr lang="en-US" dirty="0" err="1"/>
              <a:t>Sumaryanti</a:t>
            </a:r>
            <a:r>
              <a:rPr lang="en-US" dirty="0"/>
              <a:t>, S. </a:t>
            </a:r>
            <a:r>
              <a:rPr lang="en-US" dirty="0" err="1"/>
              <a:t>Suwarjono</a:t>
            </a:r>
            <a:r>
              <a:rPr lang="en-US" dirty="0"/>
              <a:t> and L. </a:t>
            </a:r>
            <a:r>
              <a:rPr lang="en-US" dirty="0" err="1"/>
              <a:t>Lamalewa</a:t>
            </a:r>
            <a:r>
              <a:rPr lang="en-US" dirty="0"/>
              <a:t>, "E-Blood Bank Application For Organizing and Ordering The Blood Donation", </a:t>
            </a:r>
            <a:r>
              <a:rPr lang="en-US" i="1" dirty="0"/>
              <a:t>International Conference on Science and Technology (ICST 2018)</a:t>
            </a:r>
            <a:r>
              <a:rPr lang="en-US" dirty="0"/>
              <a:t>, pp. 754-758, 2018.</a:t>
            </a:r>
            <a:endParaRPr sz="1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495" name="Google Shape;2495;p72"/>
          <p:cNvSpPr txBox="1">
            <a:spLocks noGrp="1"/>
          </p:cNvSpPr>
          <p:nvPr>
            <p:ph type="title"/>
          </p:nvPr>
        </p:nvSpPr>
        <p:spPr>
          <a:xfrm>
            <a:off x="638876" y="102739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solidFill>
                  <a:schemeClr val="lt2"/>
                </a:solidFill>
                <a:latin typeface="+mj-lt"/>
                <a:ea typeface="Verdana" panose="020B0604030504040204" pitchFamily="34" charset="0"/>
              </a:rPr>
              <a:t>Resources</a:t>
            </a:r>
            <a:endParaRPr sz="4000" dirty="0">
              <a:solidFill>
                <a:schemeClr val="lt2"/>
              </a:solidFill>
              <a:latin typeface="+mj-lt"/>
              <a:ea typeface="Verdana" panose="020B0604030504040204" pitchFamily="34" charset="0"/>
            </a:endParaRPr>
          </a:p>
        </p:txBody>
      </p:sp>
      <p:sp>
        <p:nvSpPr>
          <p:cNvPr id="2497" name="Google Shape;2497;p72"/>
          <p:cNvSpPr/>
          <p:nvPr/>
        </p:nvSpPr>
        <p:spPr>
          <a:xfrm rot="8100312">
            <a:off x="299774" y="3300536"/>
            <a:ext cx="1175777" cy="2507191"/>
          </a:xfrm>
          <a:custGeom>
            <a:avLst/>
            <a:gdLst/>
            <a:ahLst/>
            <a:cxnLst/>
            <a:rect l="l" t="t" r="r" b="b"/>
            <a:pathLst>
              <a:path w="49362" h="69123" extrusionOk="0">
                <a:moveTo>
                  <a:pt x="1" y="1"/>
                </a:moveTo>
                <a:lnTo>
                  <a:pt x="1" y="1"/>
                </a:lnTo>
                <a:cubicBezTo>
                  <a:pt x="660" y="2407"/>
                  <a:pt x="1764" y="4335"/>
                  <a:pt x="3346" y="5769"/>
                </a:cubicBezTo>
                <a:cubicBezTo>
                  <a:pt x="4879" y="7269"/>
                  <a:pt x="6774" y="8373"/>
                  <a:pt x="9181" y="8933"/>
                </a:cubicBezTo>
                <a:cubicBezTo>
                  <a:pt x="9181" y="8933"/>
                  <a:pt x="9477" y="9230"/>
                  <a:pt x="9906" y="9675"/>
                </a:cubicBezTo>
                <a:cubicBezTo>
                  <a:pt x="10351" y="10120"/>
                  <a:pt x="10895" y="10763"/>
                  <a:pt x="11455" y="11389"/>
                </a:cubicBezTo>
                <a:cubicBezTo>
                  <a:pt x="12559" y="12642"/>
                  <a:pt x="13680" y="13894"/>
                  <a:pt x="13680" y="13894"/>
                </a:cubicBezTo>
                <a:cubicBezTo>
                  <a:pt x="11735" y="12576"/>
                  <a:pt x="9675" y="11900"/>
                  <a:pt x="7582" y="11900"/>
                </a:cubicBezTo>
                <a:cubicBezTo>
                  <a:pt x="5472" y="11949"/>
                  <a:pt x="3379" y="12642"/>
                  <a:pt x="1385" y="13976"/>
                </a:cubicBezTo>
                <a:cubicBezTo>
                  <a:pt x="2357" y="14603"/>
                  <a:pt x="3379" y="15064"/>
                  <a:pt x="4417" y="15394"/>
                </a:cubicBezTo>
                <a:cubicBezTo>
                  <a:pt x="5439" y="15740"/>
                  <a:pt x="6478" y="15954"/>
                  <a:pt x="7549" y="15987"/>
                </a:cubicBezTo>
                <a:cubicBezTo>
                  <a:pt x="7715" y="15995"/>
                  <a:pt x="7882" y="15999"/>
                  <a:pt x="8049" y="15999"/>
                </a:cubicBezTo>
                <a:cubicBezTo>
                  <a:pt x="10050" y="15999"/>
                  <a:pt x="12100" y="15452"/>
                  <a:pt x="14108" y="14372"/>
                </a:cubicBezTo>
                <a:cubicBezTo>
                  <a:pt x="14108" y="14372"/>
                  <a:pt x="14224" y="14504"/>
                  <a:pt x="14454" y="14751"/>
                </a:cubicBezTo>
                <a:cubicBezTo>
                  <a:pt x="14669" y="14998"/>
                  <a:pt x="14982" y="15344"/>
                  <a:pt x="15328" y="15789"/>
                </a:cubicBezTo>
                <a:cubicBezTo>
                  <a:pt x="16053" y="16663"/>
                  <a:pt x="16993" y="17833"/>
                  <a:pt x="17948" y="18987"/>
                </a:cubicBezTo>
                <a:cubicBezTo>
                  <a:pt x="18904" y="20157"/>
                  <a:pt x="19844" y="21327"/>
                  <a:pt x="20503" y="22233"/>
                </a:cubicBezTo>
                <a:cubicBezTo>
                  <a:pt x="21195" y="23140"/>
                  <a:pt x="21640" y="23733"/>
                  <a:pt x="21640" y="23733"/>
                </a:cubicBezTo>
                <a:cubicBezTo>
                  <a:pt x="19827" y="22283"/>
                  <a:pt x="17800" y="21442"/>
                  <a:pt x="15674" y="21311"/>
                </a:cubicBezTo>
                <a:cubicBezTo>
                  <a:pt x="15454" y="21297"/>
                  <a:pt x="15233" y="21290"/>
                  <a:pt x="15012" y="21290"/>
                </a:cubicBezTo>
                <a:cubicBezTo>
                  <a:pt x="13131" y="21290"/>
                  <a:pt x="11218" y="21793"/>
                  <a:pt x="9345" y="22810"/>
                </a:cubicBezTo>
                <a:cubicBezTo>
                  <a:pt x="11175" y="24294"/>
                  <a:pt x="13268" y="25101"/>
                  <a:pt x="15394" y="25381"/>
                </a:cubicBezTo>
                <a:cubicBezTo>
                  <a:pt x="15838" y="25436"/>
                  <a:pt x="16288" y="25464"/>
                  <a:pt x="16742" y="25464"/>
                </a:cubicBezTo>
                <a:cubicBezTo>
                  <a:pt x="18462" y="25464"/>
                  <a:pt x="20246" y="25066"/>
                  <a:pt x="22019" y="24244"/>
                </a:cubicBezTo>
                <a:cubicBezTo>
                  <a:pt x="22019" y="24244"/>
                  <a:pt x="23865" y="26634"/>
                  <a:pt x="25579" y="29106"/>
                </a:cubicBezTo>
                <a:cubicBezTo>
                  <a:pt x="26436" y="30342"/>
                  <a:pt x="27310" y="31562"/>
                  <a:pt x="27953" y="32485"/>
                </a:cubicBezTo>
                <a:cubicBezTo>
                  <a:pt x="28579" y="33441"/>
                  <a:pt x="28991" y="34067"/>
                  <a:pt x="28991" y="34067"/>
                </a:cubicBezTo>
                <a:cubicBezTo>
                  <a:pt x="27277" y="32485"/>
                  <a:pt x="25250" y="31578"/>
                  <a:pt x="23173" y="31298"/>
                </a:cubicBezTo>
                <a:cubicBezTo>
                  <a:pt x="22708" y="31236"/>
                  <a:pt x="22239" y="31204"/>
                  <a:pt x="21768" y="31204"/>
                </a:cubicBezTo>
                <a:cubicBezTo>
                  <a:pt x="20120" y="31204"/>
                  <a:pt x="18441" y="31588"/>
                  <a:pt x="16762" y="32369"/>
                </a:cubicBezTo>
                <a:cubicBezTo>
                  <a:pt x="18492" y="33968"/>
                  <a:pt x="20503" y="34973"/>
                  <a:pt x="22662" y="35336"/>
                </a:cubicBezTo>
                <a:cubicBezTo>
                  <a:pt x="23324" y="35454"/>
                  <a:pt x="23999" y="35514"/>
                  <a:pt x="24684" y="35514"/>
                </a:cubicBezTo>
                <a:cubicBezTo>
                  <a:pt x="26199" y="35514"/>
                  <a:pt x="27765" y="35218"/>
                  <a:pt x="29353" y="34594"/>
                </a:cubicBezTo>
                <a:cubicBezTo>
                  <a:pt x="29353" y="34594"/>
                  <a:pt x="29765" y="35221"/>
                  <a:pt x="30392" y="36160"/>
                </a:cubicBezTo>
                <a:cubicBezTo>
                  <a:pt x="31018" y="37099"/>
                  <a:pt x="31842" y="38352"/>
                  <a:pt x="32633" y="39621"/>
                </a:cubicBezTo>
                <a:cubicBezTo>
                  <a:pt x="33441" y="40907"/>
                  <a:pt x="34248" y="42176"/>
                  <a:pt x="34842" y="43131"/>
                </a:cubicBezTo>
                <a:cubicBezTo>
                  <a:pt x="35418" y="44087"/>
                  <a:pt x="35814" y="44747"/>
                  <a:pt x="35814" y="44747"/>
                </a:cubicBezTo>
                <a:cubicBezTo>
                  <a:pt x="33612" y="42599"/>
                  <a:pt x="30973" y="41504"/>
                  <a:pt x="28172" y="41504"/>
                </a:cubicBezTo>
                <a:cubicBezTo>
                  <a:pt x="26696" y="41504"/>
                  <a:pt x="25176" y="41808"/>
                  <a:pt x="23651" y="42423"/>
                </a:cubicBezTo>
                <a:cubicBezTo>
                  <a:pt x="25984" y="44790"/>
                  <a:pt x="28856" y="46007"/>
                  <a:pt x="31949" y="46007"/>
                </a:cubicBezTo>
                <a:cubicBezTo>
                  <a:pt x="33314" y="46007"/>
                  <a:pt x="34721" y="45770"/>
                  <a:pt x="36144" y="45290"/>
                </a:cubicBezTo>
                <a:cubicBezTo>
                  <a:pt x="36144" y="45290"/>
                  <a:pt x="36539" y="45933"/>
                  <a:pt x="37116" y="46906"/>
                </a:cubicBezTo>
                <a:cubicBezTo>
                  <a:pt x="37693" y="47862"/>
                  <a:pt x="38468" y="49164"/>
                  <a:pt x="39209" y="50466"/>
                </a:cubicBezTo>
                <a:cubicBezTo>
                  <a:pt x="40725" y="53070"/>
                  <a:pt x="42159" y="55706"/>
                  <a:pt x="42159" y="55706"/>
                </a:cubicBezTo>
                <a:cubicBezTo>
                  <a:pt x="39938" y="53349"/>
                  <a:pt x="37174" y="52148"/>
                  <a:pt x="34193" y="52148"/>
                </a:cubicBezTo>
                <a:cubicBezTo>
                  <a:pt x="32861" y="52148"/>
                  <a:pt x="31485" y="52388"/>
                  <a:pt x="30095" y="52872"/>
                </a:cubicBezTo>
                <a:cubicBezTo>
                  <a:pt x="31710" y="54652"/>
                  <a:pt x="33622" y="55838"/>
                  <a:pt x="35732" y="56415"/>
                </a:cubicBezTo>
                <a:cubicBezTo>
                  <a:pt x="36703" y="56685"/>
                  <a:pt x="37722" y="56825"/>
                  <a:pt x="38774" y="56825"/>
                </a:cubicBezTo>
                <a:cubicBezTo>
                  <a:pt x="39970" y="56825"/>
                  <a:pt x="41210" y="56644"/>
                  <a:pt x="42472" y="56267"/>
                </a:cubicBezTo>
                <a:cubicBezTo>
                  <a:pt x="42472" y="56267"/>
                  <a:pt x="42901" y="57058"/>
                  <a:pt x="43544" y="58245"/>
                </a:cubicBezTo>
                <a:cubicBezTo>
                  <a:pt x="44186" y="59448"/>
                  <a:pt x="45043" y="61046"/>
                  <a:pt x="45868" y="62645"/>
                </a:cubicBezTo>
                <a:cubicBezTo>
                  <a:pt x="47532" y="65859"/>
                  <a:pt x="49081" y="69122"/>
                  <a:pt x="49081" y="69122"/>
                </a:cubicBezTo>
                <a:lnTo>
                  <a:pt x="49362" y="68990"/>
                </a:lnTo>
                <a:cubicBezTo>
                  <a:pt x="49362" y="68990"/>
                  <a:pt x="48834" y="67820"/>
                  <a:pt x="47977" y="66106"/>
                </a:cubicBezTo>
                <a:cubicBezTo>
                  <a:pt x="47120" y="64392"/>
                  <a:pt x="45966" y="62101"/>
                  <a:pt x="44763" y="59843"/>
                </a:cubicBezTo>
                <a:cubicBezTo>
                  <a:pt x="43577" y="57585"/>
                  <a:pt x="42308" y="55344"/>
                  <a:pt x="41401" y="53663"/>
                </a:cubicBezTo>
                <a:cubicBezTo>
                  <a:pt x="40445" y="51998"/>
                  <a:pt x="39802" y="50894"/>
                  <a:pt x="39802" y="50894"/>
                </a:cubicBezTo>
                <a:cubicBezTo>
                  <a:pt x="43478" y="47581"/>
                  <a:pt x="44615" y="43016"/>
                  <a:pt x="42851" y="38204"/>
                </a:cubicBezTo>
                <a:lnTo>
                  <a:pt x="42851" y="38204"/>
                </a:lnTo>
                <a:cubicBezTo>
                  <a:pt x="39374" y="41516"/>
                  <a:pt x="38237" y="45834"/>
                  <a:pt x="39489" y="50334"/>
                </a:cubicBezTo>
                <a:cubicBezTo>
                  <a:pt x="39489" y="50334"/>
                  <a:pt x="39110" y="49674"/>
                  <a:pt x="38550" y="48702"/>
                </a:cubicBezTo>
                <a:cubicBezTo>
                  <a:pt x="37973" y="47730"/>
                  <a:pt x="37198" y="46444"/>
                  <a:pt x="36424" y="45142"/>
                </a:cubicBezTo>
                <a:cubicBezTo>
                  <a:pt x="35666" y="43857"/>
                  <a:pt x="34875" y="42571"/>
                  <a:pt x="34265" y="41615"/>
                </a:cubicBezTo>
                <a:cubicBezTo>
                  <a:pt x="33655" y="40659"/>
                  <a:pt x="33259" y="40017"/>
                  <a:pt x="33259" y="40017"/>
                </a:cubicBezTo>
                <a:cubicBezTo>
                  <a:pt x="35006" y="38303"/>
                  <a:pt x="36144" y="36275"/>
                  <a:pt x="36572" y="34083"/>
                </a:cubicBezTo>
                <a:cubicBezTo>
                  <a:pt x="36968" y="31924"/>
                  <a:pt x="36688" y="29568"/>
                  <a:pt x="35715" y="27194"/>
                </a:cubicBezTo>
                <a:cubicBezTo>
                  <a:pt x="32386" y="30688"/>
                  <a:pt x="31480" y="35039"/>
                  <a:pt x="32913" y="39489"/>
                </a:cubicBezTo>
                <a:cubicBezTo>
                  <a:pt x="32913" y="39489"/>
                  <a:pt x="32518" y="38846"/>
                  <a:pt x="31908" y="37890"/>
                </a:cubicBezTo>
                <a:cubicBezTo>
                  <a:pt x="31282" y="36951"/>
                  <a:pt x="30458" y="35699"/>
                  <a:pt x="29617" y="34446"/>
                </a:cubicBezTo>
                <a:cubicBezTo>
                  <a:pt x="28793" y="33177"/>
                  <a:pt x="27969" y="31924"/>
                  <a:pt x="27293" y="31018"/>
                </a:cubicBezTo>
                <a:cubicBezTo>
                  <a:pt x="26651" y="30095"/>
                  <a:pt x="26206" y="29469"/>
                  <a:pt x="26206" y="29469"/>
                </a:cubicBezTo>
                <a:cubicBezTo>
                  <a:pt x="27887" y="27656"/>
                  <a:pt x="28892" y="25579"/>
                  <a:pt x="29222" y="23371"/>
                </a:cubicBezTo>
                <a:cubicBezTo>
                  <a:pt x="29535" y="21162"/>
                  <a:pt x="29090" y="18838"/>
                  <a:pt x="27953" y="16515"/>
                </a:cubicBezTo>
                <a:cubicBezTo>
                  <a:pt x="26403" y="18344"/>
                  <a:pt x="25464" y="20371"/>
                  <a:pt x="25118" y="22464"/>
                </a:cubicBezTo>
                <a:cubicBezTo>
                  <a:pt x="24953" y="23519"/>
                  <a:pt x="24920" y="24590"/>
                  <a:pt x="25052" y="25662"/>
                </a:cubicBezTo>
                <a:cubicBezTo>
                  <a:pt x="25167" y="26749"/>
                  <a:pt x="25431" y="27854"/>
                  <a:pt x="25843" y="28958"/>
                </a:cubicBezTo>
                <a:cubicBezTo>
                  <a:pt x="25843" y="28958"/>
                  <a:pt x="24145" y="26469"/>
                  <a:pt x="22300" y="24079"/>
                </a:cubicBezTo>
                <a:cubicBezTo>
                  <a:pt x="21393" y="22876"/>
                  <a:pt x="20487" y="21673"/>
                  <a:pt x="19794" y="20783"/>
                </a:cubicBezTo>
                <a:cubicBezTo>
                  <a:pt x="19086" y="19893"/>
                  <a:pt x="18608" y="19316"/>
                  <a:pt x="18608" y="19316"/>
                </a:cubicBezTo>
                <a:cubicBezTo>
                  <a:pt x="20157" y="17405"/>
                  <a:pt x="21047" y="15278"/>
                  <a:pt x="21212" y="13037"/>
                </a:cubicBezTo>
                <a:cubicBezTo>
                  <a:pt x="21278" y="11916"/>
                  <a:pt x="21212" y="10763"/>
                  <a:pt x="20915" y="9625"/>
                </a:cubicBezTo>
                <a:cubicBezTo>
                  <a:pt x="20602" y="8488"/>
                  <a:pt x="20108" y="7351"/>
                  <a:pt x="19448" y="6230"/>
                </a:cubicBezTo>
                <a:cubicBezTo>
                  <a:pt x="18031" y="8175"/>
                  <a:pt x="17256" y="10268"/>
                  <a:pt x="17075" y="12378"/>
                </a:cubicBezTo>
                <a:cubicBezTo>
                  <a:pt x="16894" y="14487"/>
                  <a:pt x="17223" y="16696"/>
                  <a:pt x="18212" y="18822"/>
                </a:cubicBezTo>
                <a:cubicBezTo>
                  <a:pt x="18212" y="18822"/>
                  <a:pt x="17685" y="18163"/>
                  <a:pt x="16877" y="17190"/>
                </a:cubicBezTo>
                <a:cubicBezTo>
                  <a:pt x="16086" y="16218"/>
                  <a:pt x="15048" y="14899"/>
                  <a:pt x="13911" y="13680"/>
                </a:cubicBezTo>
                <a:cubicBezTo>
                  <a:pt x="12790" y="12427"/>
                  <a:pt x="11686" y="11175"/>
                  <a:pt x="10845" y="10235"/>
                </a:cubicBezTo>
                <a:cubicBezTo>
                  <a:pt x="10433" y="9757"/>
                  <a:pt x="10070" y="9378"/>
                  <a:pt x="9807" y="9115"/>
                </a:cubicBezTo>
                <a:cubicBezTo>
                  <a:pt x="9543" y="8867"/>
                  <a:pt x="9395" y="8703"/>
                  <a:pt x="9395" y="8703"/>
                </a:cubicBezTo>
                <a:cubicBezTo>
                  <a:pt x="8884" y="6362"/>
                  <a:pt x="7813" y="4286"/>
                  <a:pt x="6181" y="2769"/>
                </a:cubicBezTo>
                <a:cubicBezTo>
                  <a:pt x="4516" y="1303"/>
                  <a:pt x="2390" y="330"/>
                  <a:pt x="1" y="1"/>
                </a:cubicBezTo>
                <a:close/>
              </a:path>
            </a:pathLst>
          </a:custGeom>
          <a:solidFill>
            <a:srgbClr val="B1BCB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8" name="Google Shape;2498;p72"/>
          <p:cNvSpPr/>
          <p:nvPr/>
        </p:nvSpPr>
        <p:spPr>
          <a:xfrm>
            <a:off x="4646375" y="345650"/>
            <a:ext cx="458200" cy="456875"/>
          </a:xfrm>
          <a:custGeom>
            <a:avLst/>
            <a:gdLst/>
            <a:ahLst/>
            <a:cxnLst/>
            <a:rect l="l" t="t" r="r" b="b"/>
            <a:pathLst>
              <a:path w="18328" h="18275" extrusionOk="0">
                <a:moveTo>
                  <a:pt x="9411" y="1002"/>
                </a:moveTo>
                <a:cubicBezTo>
                  <a:pt x="9774" y="1002"/>
                  <a:pt x="10120" y="1018"/>
                  <a:pt x="10449" y="1051"/>
                </a:cubicBezTo>
                <a:cubicBezTo>
                  <a:pt x="10664" y="1068"/>
                  <a:pt x="10960" y="1480"/>
                  <a:pt x="10993" y="2123"/>
                </a:cubicBezTo>
                <a:cubicBezTo>
                  <a:pt x="11043" y="3523"/>
                  <a:pt x="11076" y="5040"/>
                  <a:pt x="11092" y="6737"/>
                </a:cubicBezTo>
                <a:lnTo>
                  <a:pt x="11092" y="7232"/>
                </a:lnTo>
                <a:lnTo>
                  <a:pt x="11586" y="7248"/>
                </a:lnTo>
                <a:cubicBezTo>
                  <a:pt x="13086" y="7265"/>
                  <a:pt x="14619" y="7314"/>
                  <a:pt x="16168" y="7380"/>
                </a:cubicBezTo>
                <a:cubicBezTo>
                  <a:pt x="16827" y="7397"/>
                  <a:pt x="17207" y="7710"/>
                  <a:pt x="17223" y="7924"/>
                </a:cubicBezTo>
                <a:cubicBezTo>
                  <a:pt x="17305" y="8863"/>
                  <a:pt x="17322" y="9671"/>
                  <a:pt x="17256" y="10429"/>
                </a:cubicBezTo>
                <a:cubicBezTo>
                  <a:pt x="17239" y="10627"/>
                  <a:pt x="16811" y="10940"/>
                  <a:pt x="16185" y="10956"/>
                </a:cubicBezTo>
                <a:cubicBezTo>
                  <a:pt x="14784" y="11006"/>
                  <a:pt x="13268" y="11039"/>
                  <a:pt x="11570" y="11055"/>
                </a:cubicBezTo>
                <a:lnTo>
                  <a:pt x="11076" y="11055"/>
                </a:lnTo>
                <a:lnTo>
                  <a:pt x="11059" y="11550"/>
                </a:lnTo>
                <a:cubicBezTo>
                  <a:pt x="11043" y="13033"/>
                  <a:pt x="11010" y="14549"/>
                  <a:pt x="10960" y="16115"/>
                </a:cubicBezTo>
                <a:cubicBezTo>
                  <a:pt x="10944" y="16758"/>
                  <a:pt x="10647" y="17186"/>
                  <a:pt x="10433" y="17219"/>
                </a:cubicBezTo>
                <a:cubicBezTo>
                  <a:pt x="10124" y="17254"/>
                  <a:pt x="9803" y="17271"/>
                  <a:pt x="9465" y="17271"/>
                </a:cubicBezTo>
                <a:cubicBezTo>
                  <a:pt x="8992" y="17271"/>
                  <a:pt x="8485" y="17237"/>
                  <a:pt x="7928" y="17170"/>
                </a:cubicBezTo>
                <a:cubicBezTo>
                  <a:pt x="7730" y="17153"/>
                  <a:pt x="7433" y="16758"/>
                  <a:pt x="7400" y="16099"/>
                </a:cubicBezTo>
                <a:cubicBezTo>
                  <a:pt x="7334" y="14764"/>
                  <a:pt x="7301" y="13297"/>
                  <a:pt x="7268" y="11517"/>
                </a:cubicBezTo>
                <a:lnTo>
                  <a:pt x="7268" y="11039"/>
                </a:lnTo>
                <a:lnTo>
                  <a:pt x="6774" y="11022"/>
                </a:lnTo>
                <a:cubicBezTo>
                  <a:pt x="5274" y="11006"/>
                  <a:pt x="3758" y="10973"/>
                  <a:pt x="2192" y="10940"/>
                </a:cubicBezTo>
                <a:cubicBezTo>
                  <a:pt x="1549" y="10923"/>
                  <a:pt x="1121" y="10610"/>
                  <a:pt x="1088" y="10396"/>
                </a:cubicBezTo>
                <a:cubicBezTo>
                  <a:pt x="1006" y="9671"/>
                  <a:pt x="1022" y="8847"/>
                  <a:pt x="1137" y="7907"/>
                </a:cubicBezTo>
                <a:cubicBezTo>
                  <a:pt x="1154" y="7710"/>
                  <a:pt x="1549" y="7397"/>
                  <a:pt x="2209" y="7364"/>
                </a:cubicBezTo>
                <a:cubicBezTo>
                  <a:pt x="3544" y="7298"/>
                  <a:pt x="4994" y="7265"/>
                  <a:pt x="6790" y="7232"/>
                </a:cubicBezTo>
                <a:lnTo>
                  <a:pt x="7268" y="7232"/>
                </a:lnTo>
                <a:lnTo>
                  <a:pt x="7285" y="6737"/>
                </a:lnTo>
                <a:cubicBezTo>
                  <a:pt x="7301" y="5221"/>
                  <a:pt x="7334" y="3688"/>
                  <a:pt x="7400" y="2139"/>
                </a:cubicBezTo>
                <a:cubicBezTo>
                  <a:pt x="7433" y="1480"/>
                  <a:pt x="7746" y="1101"/>
                  <a:pt x="7944" y="1084"/>
                </a:cubicBezTo>
                <a:cubicBezTo>
                  <a:pt x="8472" y="1035"/>
                  <a:pt x="8966" y="1002"/>
                  <a:pt x="9411" y="1002"/>
                </a:cubicBezTo>
                <a:close/>
                <a:moveTo>
                  <a:pt x="9413" y="0"/>
                </a:moveTo>
                <a:cubicBezTo>
                  <a:pt x="8929" y="0"/>
                  <a:pt x="8415" y="25"/>
                  <a:pt x="7862" y="79"/>
                </a:cubicBezTo>
                <a:cubicBezTo>
                  <a:pt x="7071" y="145"/>
                  <a:pt x="6444" y="1002"/>
                  <a:pt x="6395" y="2090"/>
                </a:cubicBezTo>
                <a:cubicBezTo>
                  <a:pt x="6345" y="3491"/>
                  <a:pt x="6312" y="4875"/>
                  <a:pt x="6280" y="6243"/>
                </a:cubicBezTo>
                <a:cubicBezTo>
                  <a:pt x="4697" y="6259"/>
                  <a:pt x="3379" y="6309"/>
                  <a:pt x="2159" y="6358"/>
                </a:cubicBezTo>
                <a:cubicBezTo>
                  <a:pt x="1071" y="6408"/>
                  <a:pt x="231" y="7017"/>
                  <a:pt x="132" y="7792"/>
                </a:cubicBezTo>
                <a:cubicBezTo>
                  <a:pt x="17" y="8814"/>
                  <a:pt x="0" y="9704"/>
                  <a:pt x="99" y="10511"/>
                </a:cubicBezTo>
                <a:cubicBezTo>
                  <a:pt x="182" y="11303"/>
                  <a:pt x="1055" y="11912"/>
                  <a:pt x="2176" y="11945"/>
                </a:cubicBezTo>
                <a:cubicBezTo>
                  <a:pt x="3560" y="11978"/>
                  <a:pt x="4928" y="12011"/>
                  <a:pt x="6280" y="12028"/>
                </a:cubicBezTo>
                <a:cubicBezTo>
                  <a:pt x="6296" y="13593"/>
                  <a:pt x="6345" y="14912"/>
                  <a:pt x="6395" y="16148"/>
                </a:cubicBezTo>
                <a:cubicBezTo>
                  <a:pt x="6444" y="17236"/>
                  <a:pt x="7038" y="18076"/>
                  <a:pt x="7829" y="18175"/>
                </a:cubicBezTo>
                <a:cubicBezTo>
                  <a:pt x="8389" y="18241"/>
                  <a:pt x="8933" y="18274"/>
                  <a:pt x="9427" y="18274"/>
                </a:cubicBezTo>
                <a:cubicBezTo>
                  <a:pt x="9823" y="18274"/>
                  <a:pt x="10186" y="18258"/>
                  <a:pt x="10548" y="18208"/>
                </a:cubicBezTo>
                <a:cubicBezTo>
                  <a:pt x="11339" y="18126"/>
                  <a:pt x="11949" y="17252"/>
                  <a:pt x="11966" y="16131"/>
                </a:cubicBezTo>
                <a:cubicBezTo>
                  <a:pt x="12015" y="14747"/>
                  <a:pt x="12031" y="13396"/>
                  <a:pt x="12064" y="12061"/>
                </a:cubicBezTo>
                <a:cubicBezTo>
                  <a:pt x="13581" y="12044"/>
                  <a:pt x="14949" y="12011"/>
                  <a:pt x="16218" y="11962"/>
                </a:cubicBezTo>
                <a:cubicBezTo>
                  <a:pt x="17322" y="11912"/>
                  <a:pt x="18179" y="11303"/>
                  <a:pt x="18261" y="10511"/>
                </a:cubicBezTo>
                <a:cubicBezTo>
                  <a:pt x="18327" y="9704"/>
                  <a:pt x="18311" y="8830"/>
                  <a:pt x="18228" y="7825"/>
                </a:cubicBezTo>
                <a:cubicBezTo>
                  <a:pt x="18162" y="7034"/>
                  <a:pt x="17305" y="6408"/>
                  <a:pt x="16218" y="6375"/>
                </a:cubicBezTo>
                <a:cubicBezTo>
                  <a:pt x="14817" y="6309"/>
                  <a:pt x="13449" y="6276"/>
                  <a:pt x="12081" y="6243"/>
                </a:cubicBezTo>
                <a:cubicBezTo>
                  <a:pt x="12081" y="4727"/>
                  <a:pt x="12048" y="3359"/>
                  <a:pt x="11998" y="2090"/>
                </a:cubicBezTo>
                <a:cubicBezTo>
                  <a:pt x="11949" y="985"/>
                  <a:pt x="11339" y="128"/>
                  <a:pt x="10548" y="46"/>
                </a:cubicBezTo>
                <a:cubicBezTo>
                  <a:pt x="10185" y="16"/>
                  <a:pt x="9809" y="0"/>
                  <a:pt x="9413" y="0"/>
                </a:cubicBezTo>
                <a:close/>
              </a:path>
            </a:pathLst>
          </a:custGeom>
          <a:solidFill>
            <a:srgbClr val="DD44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9" name="Google Shape;2499;p72"/>
          <p:cNvSpPr/>
          <p:nvPr/>
        </p:nvSpPr>
        <p:spPr>
          <a:xfrm>
            <a:off x="8430725" y="618799"/>
            <a:ext cx="258350" cy="257525"/>
          </a:xfrm>
          <a:custGeom>
            <a:avLst/>
            <a:gdLst/>
            <a:ahLst/>
            <a:cxnLst/>
            <a:rect l="l" t="t" r="r" b="b"/>
            <a:pathLst>
              <a:path w="10334" h="10301" extrusionOk="0">
                <a:moveTo>
                  <a:pt x="5330" y="1"/>
                </a:moveTo>
                <a:cubicBezTo>
                  <a:pt x="5030" y="1"/>
                  <a:pt x="4724" y="19"/>
                  <a:pt x="4417" y="47"/>
                </a:cubicBezTo>
                <a:cubicBezTo>
                  <a:pt x="4087" y="80"/>
                  <a:pt x="3840" y="476"/>
                  <a:pt x="3807" y="970"/>
                </a:cubicBezTo>
                <a:cubicBezTo>
                  <a:pt x="3774" y="1893"/>
                  <a:pt x="3758" y="2816"/>
                  <a:pt x="3741" y="3723"/>
                </a:cubicBezTo>
                <a:cubicBezTo>
                  <a:pt x="2818" y="3739"/>
                  <a:pt x="1895" y="3756"/>
                  <a:pt x="989" y="3805"/>
                </a:cubicBezTo>
                <a:cubicBezTo>
                  <a:pt x="511" y="3821"/>
                  <a:pt x="115" y="4069"/>
                  <a:pt x="66" y="4382"/>
                </a:cubicBezTo>
                <a:cubicBezTo>
                  <a:pt x="17" y="4926"/>
                  <a:pt x="0" y="5453"/>
                  <a:pt x="50" y="5931"/>
                </a:cubicBezTo>
                <a:cubicBezTo>
                  <a:pt x="83" y="6261"/>
                  <a:pt x="495" y="6508"/>
                  <a:pt x="1005" y="6524"/>
                </a:cubicBezTo>
                <a:cubicBezTo>
                  <a:pt x="1928" y="6557"/>
                  <a:pt x="2835" y="6574"/>
                  <a:pt x="3725" y="6590"/>
                </a:cubicBezTo>
                <a:cubicBezTo>
                  <a:pt x="3741" y="7513"/>
                  <a:pt x="3774" y="8420"/>
                  <a:pt x="3807" y="9326"/>
                </a:cubicBezTo>
                <a:cubicBezTo>
                  <a:pt x="3840" y="9821"/>
                  <a:pt x="4087" y="10216"/>
                  <a:pt x="4401" y="10249"/>
                </a:cubicBezTo>
                <a:cubicBezTo>
                  <a:pt x="4692" y="10284"/>
                  <a:pt x="4979" y="10301"/>
                  <a:pt x="5256" y="10301"/>
                </a:cubicBezTo>
                <a:cubicBezTo>
                  <a:pt x="5496" y="10301"/>
                  <a:pt x="5728" y="10289"/>
                  <a:pt x="5950" y="10266"/>
                </a:cubicBezTo>
                <a:cubicBezTo>
                  <a:pt x="6279" y="10233"/>
                  <a:pt x="6527" y="9821"/>
                  <a:pt x="6543" y="9326"/>
                </a:cubicBezTo>
                <a:cubicBezTo>
                  <a:pt x="6560" y="8387"/>
                  <a:pt x="6576" y="7480"/>
                  <a:pt x="6593" y="6590"/>
                </a:cubicBezTo>
                <a:cubicBezTo>
                  <a:pt x="7548" y="6590"/>
                  <a:pt x="8488" y="6574"/>
                  <a:pt x="9361" y="6541"/>
                </a:cubicBezTo>
                <a:cubicBezTo>
                  <a:pt x="9856" y="6524"/>
                  <a:pt x="10251" y="6261"/>
                  <a:pt x="10284" y="5948"/>
                </a:cubicBezTo>
                <a:cubicBezTo>
                  <a:pt x="10334" y="5453"/>
                  <a:pt x="10317" y="4942"/>
                  <a:pt x="10268" y="4398"/>
                </a:cubicBezTo>
                <a:cubicBezTo>
                  <a:pt x="10235" y="4085"/>
                  <a:pt x="9839" y="3821"/>
                  <a:pt x="9345" y="3805"/>
                </a:cubicBezTo>
                <a:cubicBezTo>
                  <a:pt x="8422" y="3756"/>
                  <a:pt x="7516" y="3739"/>
                  <a:pt x="6609" y="3723"/>
                </a:cubicBezTo>
                <a:cubicBezTo>
                  <a:pt x="6609" y="2767"/>
                  <a:pt x="6593" y="1844"/>
                  <a:pt x="6560" y="954"/>
                </a:cubicBezTo>
                <a:cubicBezTo>
                  <a:pt x="6527" y="459"/>
                  <a:pt x="6279" y="64"/>
                  <a:pt x="5966" y="31"/>
                </a:cubicBezTo>
                <a:cubicBezTo>
                  <a:pt x="5759" y="10"/>
                  <a:pt x="5546" y="1"/>
                  <a:pt x="533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 spd="slow">
    <p:cover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Google Shape;1083;p51"/>
          <p:cNvSpPr/>
          <p:nvPr/>
        </p:nvSpPr>
        <p:spPr>
          <a:xfrm flipH="1">
            <a:off x="6534950" y="3444920"/>
            <a:ext cx="2929117" cy="1901028"/>
          </a:xfrm>
          <a:custGeom>
            <a:avLst/>
            <a:gdLst/>
            <a:ahLst/>
            <a:cxnLst/>
            <a:rect l="l" t="t" r="r" b="b"/>
            <a:pathLst>
              <a:path w="95163" h="57620" extrusionOk="0">
                <a:moveTo>
                  <a:pt x="12423" y="1"/>
                </a:moveTo>
                <a:cubicBezTo>
                  <a:pt x="7840" y="1"/>
                  <a:pt x="4431" y="2030"/>
                  <a:pt x="1797" y="6660"/>
                </a:cubicBezTo>
                <a:cubicBezTo>
                  <a:pt x="1121" y="7863"/>
                  <a:pt x="528" y="9066"/>
                  <a:pt x="0" y="10269"/>
                </a:cubicBezTo>
                <a:lnTo>
                  <a:pt x="0" y="57619"/>
                </a:lnTo>
                <a:lnTo>
                  <a:pt x="94586" y="57619"/>
                </a:lnTo>
                <a:cubicBezTo>
                  <a:pt x="95163" y="50994"/>
                  <a:pt x="93745" y="44270"/>
                  <a:pt x="90086" y="38732"/>
                </a:cubicBezTo>
                <a:cubicBezTo>
                  <a:pt x="87268" y="34447"/>
                  <a:pt x="82901" y="30838"/>
                  <a:pt x="77791" y="30376"/>
                </a:cubicBezTo>
                <a:cubicBezTo>
                  <a:pt x="77398" y="30340"/>
                  <a:pt x="77006" y="30323"/>
                  <a:pt x="76617" y="30323"/>
                </a:cubicBezTo>
                <a:cubicBezTo>
                  <a:pt x="71448" y="30323"/>
                  <a:pt x="66660" y="33354"/>
                  <a:pt x="62200" y="36128"/>
                </a:cubicBezTo>
                <a:cubicBezTo>
                  <a:pt x="58222" y="38603"/>
                  <a:pt x="53722" y="41020"/>
                  <a:pt x="49171" y="41020"/>
                </a:cubicBezTo>
                <a:cubicBezTo>
                  <a:pt x="48235" y="41020"/>
                  <a:pt x="47298" y="40918"/>
                  <a:pt x="46362" y="40693"/>
                </a:cubicBezTo>
                <a:cubicBezTo>
                  <a:pt x="39951" y="39144"/>
                  <a:pt x="36226" y="32453"/>
                  <a:pt x="34413" y="26108"/>
                </a:cubicBezTo>
                <a:cubicBezTo>
                  <a:pt x="32600" y="19762"/>
                  <a:pt x="31809" y="12873"/>
                  <a:pt x="27903" y="7550"/>
                </a:cubicBezTo>
                <a:cubicBezTo>
                  <a:pt x="25134" y="3792"/>
                  <a:pt x="20849" y="1304"/>
                  <a:pt x="16300" y="414"/>
                </a:cubicBezTo>
                <a:cubicBezTo>
                  <a:pt x="14921" y="142"/>
                  <a:pt x="13631" y="1"/>
                  <a:pt x="12423" y="1"/>
                </a:cubicBezTo>
                <a:close/>
              </a:path>
            </a:pathLst>
          </a:custGeom>
          <a:solidFill>
            <a:srgbClr val="F4F4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4" name="Google Shape;1084;p51"/>
          <p:cNvSpPr/>
          <p:nvPr/>
        </p:nvSpPr>
        <p:spPr>
          <a:xfrm rot="5765954" flipH="1">
            <a:off x="6224360" y="3407014"/>
            <a:ext cx="2894380" cy="1976859"/>
          </a:xfrm>
          <a:custGeom>
            <a:avLst/>
            <a:gdLst/>
            <a:ahLst/>
            <a:cxnLst/>
            <a:rect l="l" t="t" r="r" b="b"/>
            <a:pathLst>
              <a:path w="70656" h="48258" extrusionOk="0">
                <a:moveTo>
                  <a:pt x="50268" y="1"/>
                </a:moveTo>
                <a:cubicBezTo>
                  <a:pt x="49246" y="808"/>
                  <a:pt x="48373" y="1698"/>
                  <a:pt x="47680" y="2654"/>
                </a:cubicBezTo>
                <a:cubicBezTo>
                  <a:pt x="47005" y="3610"/>
                  <a:pt x="46527" y="4665"/>
                  <a:pt x="46197" y="5736"/>
                </a:cubicBezTo>
                <a:cubicBezTo>
                  <a:pt x="45554" y="7895"/>
                  <a:pt x="45620" y="10186"/>
                  <a:pt x="46395" y="12526"/>
                </a:cubicBezTo>
                <a:cubicBezTo>
                  <a:pt x="46395" y="12526"/>
                  <a:pt x="45736" y="12905"/>
                  <a:pt x="44763" y="13466"/>
                </a:cubicBezTo>
                <a:cubicBezTo>
                  <a:pt x="43807" y="14076"/>
                  <a:pt x="42538" y="14867"/>
                  <a:pt x="41253" y="15674"/>
                </a:cubicBezTo>
                <a:cubicBezTo>
                  <a:pt x="38682" y="17240"/>
                  <a:pt x="36210" y="18954"/>
                  <a:pt x="36210" y="18954"/>
                </a:cubicBezTo>
                <a:cubicBezTo>
                  <a:pt x="36984" y="18080"/>
                  <a:pt x="37627" y="17141"/>
                  <a:pt x="38105" y="16169"/>
                </a:cubicBezTo>
                <a:cubicBezTo>
                  <a:pt x="38616" y="15213"/>
                  <a:pt x="38978" y="14207"/>
                  <a:pt x="39193" y="13169"/>
                </a:cubicBezTo>
                <a:cubicBezTo>
                  <a:pt x="39621" y="11076"/>
                  <a:pt x="39456" y="8835"/>
                  <a:pt x="38649" y="6577"/>
                </a:cubicBezTo>
                <a:cubicBezTo>
                  <a:pt x="36770" y="8357"/>
                  <a:pt x="35534" y="10367"/>
                  <a:pt x="35039" y="12543"/>
                </a:cubicBezTo>
                <a:cubicBezTo>
                  <a:pt x="34545" y="14735"/>
                  <a:pt x="34759" y="17026"/>
                  <a:pt x="35682" y="19316"/>
                </a:cubicBezTo>
                <a:cubicBezTo>
                  <a:pt x="35682" y="19316"/>
                  <a:pt x="35056" y="19745"/>
                  <a:pt x="34116" y="20371"/>
                </a:cubicBezTo>
                <a:cubicBezTo>
                  <a:pt x="33177" y="20981"/>
                  <a:pt x="31957" y="21871"/>
                  <a:pt x="30721" y="22745"/>
                </a:cubicBezTo>
                <a:cubicBezTo>
                  <a:pt x="29502" y="23618"/>
                  <a:pt x="28282" y="24508"/>
                  <a:pt x="27359" y="25167"/>
                </a:cubicBezTo>
                <a:cubicBezTo>
                  <a:pt x="26453" y="25843"/>
                  <a:pt x="25859" y="26288"/>
                  <a:pt x="25859" y="26288"/>
                </a:cubicBezTo>
                <a:cubicBezTo>
                  <a:pt x="28777" y="22646"/>
                  <a:pt x="29469" y="18245"/>
                  <a:pt x="27606" y="13812"/>
                </a:cubicBezTo>
                <a:lnTo>
                  <a:pt x="27606" y="13812"/>
                </a:lnTo>
                <a:cubicBezTo>
                  <a:pt x="25843" y="15691"/>
                  <a:pt x="24755" y="17784"/>
                  <a:pt x="24360" y="19959"/>
                </a:cubicBezTo>
                <a:cubicBezTo>
                  <a:pt x="23981" y="22135"/>
                  <a:pt x="24327" y="24442"/>
                  <a:pt x="25348" y="26684"/>
                </a:cubicBezTo>
                <a:cubicBezTo>
                  <a:pt x="25348" y="26684"/>
                  <a:pt x="24739" y="27128"/>
                  <a:pt x="23849" y="27804"/>
                </a:cubicBezTo>
                <a:cubicBezTo>
                  <a:pt x="22926" y="28480"/>
                  <a:pt x="21739" y="29403"/>
                  <a:pt x="20569" y="30342"/>
                </a:cubicBezTo>
                <a:cubicBezTo>
                  <a:pt x="19382" y="31265"/>
                  <a:pt x="18196" y="32205"/>
                  <a:pt x="17306" y="32913"/>
                </a:cubicBezTo>
                <a:cubicBezTo>
                  <a:pt x="16432" y="33622"/>
                  <a:pt x="15855" y="34100"/>
                  <a:pt x="15855" y="34100"/>
                </a:cubicBezTo>
                <a:cubicBezTo>
                  <a:pt x="18624" y="30342"/>
                  <a:pt x="19086" y="25892"/>
                  <a:pt x="17025" y="21574"/>
                </a:cubicBezTo>
                <a:lnTo>
                  <a:pt x="17025" y="21574"/>
                </a:lnTo>
                <a:cubicBezTo>
                  <a:pt x="13680" y="25431"/>
                  <a:pt x="13103" y="30112"/>
                  <a:pt x="15361" y="34512"/>
                </a:cubicBezTo>
                <a:cubicBezTo>
                  <a:pt x="15361" y="34512"/>
                  <a:pt x="14372" y="35320"/>
                  <a:pt x="12889" y="36539"/>
                </a:cubicBezTo>
                <a:cubicBezTo>
                  <a:pt x="11438" y="37792"/>
                  <a:pt x="9461" y="39423"/>
                  <a:pt x="7549" y="41121"/>
                </a:cubicBezTo>
                <a:cubicBezTo>
                  <a:pt x="5621" y="42802"/>
                  <a:pt x="3725" y="44532"/>
                  <a:pt x="2324" y="45834"/>
                </a:cubicBezTo>
                <a:cubicBezTo>
                  <a:pt x="907" y="47136"/>
                  <a:pt x="0" y="48026"/>
                  <a:pt x="0" y="48026"/>
                </a:cubicBezTo>
                <a:lnTo>
                  <a:pt x="215" y="48257"/>
                </a:lnTo>
                <a:cubicBezTo>
                  <a:pt x="215" y="48257"/>
                  <a:pt x="2819" y="45752"/>
                  <a:pt x="5522" y="43346"/>
                </a:cubicBezTo>
                <a:cubicBezTo>
                  <a:pt x="6857" y="42126"/>
                  <a:pt x="8225" y="40956"/>
                  <a:pt x="9246" y="40050"/>
                </a:cubicBezTo>
                <a:cubicBezTo>
                  <a:pt x="10268" y="39176"/>
                  <a:pt x="10960" y="38583"/>
                  <a:pt x="10960" y="38583"/>
                </a:cubicBezTo>
                <a:cubicBezTo>
                  <a:pt x="12922" y="40083"/>
                  <a:pt x="15048" y="40923"/>
                  <a:pt x="17207" y="41121"/>
                </a:cubicBezTo>
                <a:cubicBezTo>
                  <a:pt x="17561" y="41156"/>
                  <a:pt x="17916" y="41173"/>
                  <a:pt x="18272" y="41173"/>
                </a:cubicBezTo>
                <a:cubicBezTo>
                  <a:pt x="20100" y="41173"/>
                  <a:pt x="21940" y="40713"/>
                  <a:pt x="23733" y="39802"/>
                </a:cubicBezTo>
                <a:cubicBezTo>
                  <a:pt x="21514" y="37935"/>
                  <a:pt x="19002" y="36979"/>
                  <a:pt x="16427" y="36979"/>
                </a:cubicBezTo>
                <a:cubicBezTo>
                  <a:pt x="14775" y="36979"/>
                  <a:pt x="13097" y="37372"/>
                  <a:pt x="11455" y="38171"/>
                </a:cubicBezTo>
                <a:cubicBezTo>
                  <a:pt x="11455" y="38171"/>
                  <a:pt x="13729" y="36226"/>
                  <a:pt x="16070" y="34331"/>
                </a:cubicBezTo>
                <a:cubicBezTo>
                  <a:pt x="17223" y="33358"/>
                  <a:pt x="18410" y="32435"/>
                  <a:pt x="19300" y="31727"/>
                </a:cubicBezTo>
                <a:cubicBezTo>
                  <a:pt x="20190" y="31035"/>
                  <a:pt x="20783" y="30573"/>
                  <a:pt x="20783" y="30573"/>
                </a:cubicBezTo>
                <a:cubicBezTo>
                  <a:pt x="23112" y="32495"/>
                  <a:pt x="25742" y="33469"/>
                  <a:pt x="28437" y="33469"/>
                </a:cubicBezTo>
                <a:cubicBezTo>
                  <a:pt x="30109" y="33469"/>
                  <a:pt x="31807" y="33094"/>
                  <a:pt x="33474" y="32337"/>
                </a:cubicBezTo>
                <a:cubicBezTo>
                  <a:pt x="31213" y="30256"/>
                  <a:pt x="28590" y="29188"/>
                  <a:pt x="25861" y="29188"/>
                </a:cubicBezTo>
                <a:cubicBezTo>
                  <a:pt x="24351" y="29188"/>
                  <a:pt x="22809" y="29514"/>
                  <a:pt x="21278" y="30177"/>
                </a:cubicBezTo>
                <a:cubicBezTo>
                  <a:pt x="21278" y="30177"/>
                  <a:pt x="21871" y="29716"/>
                  <a:pt x="22761" y="29024"/>
                </a:cubicBezTo>
                <a:cubicBezTo>
                  <a:pt x="23667" y="28332"/>
                  <a:pt x="24870" y="27442"/>
                  <a:pt x="26057" y="26535"/>
                </a:cubicBezTo>
                <a:cubicBezTo>
                  <a:pt x="27260" y="25612"/>
                  <a:pt x="28480" y="24739"/>
                  <a:pt x="29403" y="24080"/>
                </a:cubicBezTo>
                <a:cubicBezTo>
                  <a:pt x="30326" y="23420"/>
                  <a:pt x="30936" y="22992"/>
                  <a:pt x="30936" y="22992"/>
                </a:cubicBezTo>
                <a:cubicBezTo>
                  <a:pt x="32748" y="24656"/>
                  <a:pt x="34792" y="25662"/>
                  <a:pt x="36918" y="26057"/>
                </a:cubicBezTo>
                <a:cubicBezTo>
                  <a:pt x="37626" y="26199"/>
                  <a:pt x="38344" y="26270"/>
                  <a:pt x="39066" y="26270"/>
                </a:cubicBezTo>
                <a:cubicBezTo>
                  <a:pt x="40530" y="26270"/>
                  <a:pt x="42016" y="25977"/>
                  <a:pt x="43494" y="25382"/>
                </a:cubicBezTo>
                <a:cubicBezTo>
                  <a:pt x="41830" y="23684"/>
                  <a:pt x="39934" y="22580"/>
                  <a:pt x="37874" y="22102"/>
                </a:cubicBezTo>
                <a:cubicBezTo>
                  <a:pt x="37099" y="21927"/>
                  <a:pt x="36300" y="21835"/>
                  <a:pt x="35487" y="21835"/>
                </a:cubicBezTo>
                <a:cubicBezTo>
                  <a:pt x="34159" y="21835"/>
                  <a:pt x="32797" y="22081"/>
                  <a:pt x="31446" y="22613"/>
                </a:cubicBezTo>
                <a:cubicBezTo>
                  <a:pt x="31446" y="22613"/>
                  <a:pt x="32056" y="22184"/>
                  <a:pt x="32979" y="21525"/>
                </a:cubicBezTo>
                <a:cubicBezTo>
                  <a:pt x="33919" y="20882"/>
                  <a:pt x="35155" y="20042"/>
                  <a:pt x="36407" y="19201"/>
                </a:cubicBezTo>
                <a:cubicBezTo>
                  <a:pt x="38879" y="17487"/>
                  <a:pt x="41451" y="15921"/>
                  <a:pt x="41451" y="15921"/>
                </a:cubicBezTo>
                <a:cubicBezTo>
                  <a:pt x="43181" y="17685"/>
                  <a:pt x="45159" y="18822"/>
                  <a:pt x="47252" y="19333"/>
                </a:cubicBezTo>
                <a:cubicBezTo>
                  <a:pt x="48185" y="19555"/>
                  <a:pt x="49155" y="19678"/>
                  <a:pt x="50143" y="19678"/>
                </a:cubicBezTo>
                <a:cubicBezTo>
                  <a:pt x="51352" y="19678"/>
                  <a:pt x="52587" y="19494"/>
                  <a:pt x="53811" y="19086"/>
                </a:cubicBezTo>
                <a:cubicBezTo>
                  <a:pt x="52262" y="17289"/>
                  <a:pt x="50433" y="16053"/>
                  <a:pt x="48422" y="15443"/>
                </a:cubicBezTo>
                <a:cubicBezTo>
                  <a:pt x="47482" y="15146"/>
                  <a:pt x="46511" y="15000"/>
                  <a:pt x="45518" y="15000"/>
                </a:cubicBezTo>
                <a:cubicBezTo>
                  <a:pt x="44368" y="15000"/>
                  <a:pt x="43188" y="15195"/>
                  <a:pt x="41994" y="15575"/>
                </a:cubicBezTo>
                <a:cubicBezTo>
                  <a:pt x="41994" y="15575"/>
                  <a:pt x="42621" y="15180"/>
                  <a:pt x="43577" y="14586"/>
                </a:cubicBezTo>
                <a:cubicBezTo>
                  <a:pt x="44532" y="13960"/>
                  <a:pt x="45818" y="13202"/>
                  <a:pt x="47137" y="12460"/>
                </a:cubicBezTo>
                <a:cubicBezTo>
                  <a:pt x="48439" y="11702"/>
                  <a:pt x="49741" y="10961"/>
                  <a:pt x="50713" y="10384"/>
                </a:cubicBezTo>
                <a:cubicBezTo>
                  <a:pt x="51191" y="10104"/>
                  <a:pt x="51619" y="9889"/>
                  <a:pt x="51900" y="9741"/>
                </a:cubicBezTo>
                <a:cubicBezTo>
                  <a:pt x="52196" y="9576"/>
                  <a:pt x="52361" y="9494"/>
                  <a:pt x="52361" y="9494"/>
                </a:cubicBezTo>
                <a:cubicBezTo>
                  <a:pt x="53976" y="11373"/>
                  <a:pt x="55872" y="12658"/>
                  <a:pt x="57915" y="13350"/>
                </a:cubicBezTo>
                <a:cubicBezTo>
                  <a:pt x="58921" y="13680"/>
                  <a:pt x="59975" y="13878"/>
                  <a:pt x="61063" y="13894"/>
                </a:cubicBezTo>
                <a:cubicBezTo>
                  <a:pt x="61323" y="13910"/>
                  <a:pt x="61585" y="13918"/>
                  <a:pt x="61847" y="13918"/>
                </a:cubicBezTo>
                <a:cubicBezTo>
                  <a:pt x="62681" y="13918"/>
                  <a:pt x="63527" y="13835"/>
                  <a:pt x="64392" y="13647"/>
                </a:cubicBezTo>
                <a:cubicBezTo>
                  <a:pt x="63008" y="11702"/>
                  <a:pt x="61294" y="10318"/>
                  <a:pt x="59333" y="9510"/>
                </a:cubicBezTo>
                <a:cubicBezTo>
                  <a:pt x="58202" y="9079"/>
                  <a:pt x="56994" y="8865"/>
                  <a:pt x="55733" y="8865"/>
                </a:cubicBezTo>
                <a:cubicBezTo>
                  <a:pt x="54825" y="8865"/>
                  <a:pt x="53890" y="8976"/>
                  <a:pt x="52938" y="9197"/>
                </a:cubicBezTo>
                <a:cubicBezTo>
                  <a:pt x="52938" y="9197"/>
                  <a:pt x="54421" y="8423"/>
                  <a:pt x="55904" y="7648"/>
                </a:cubicBezTo>
                <a:cubicBezTo>
                  <a:pt x="56646" y="7269"/>
                  <a:pt x="57388" y="6873"/>
                  <a:pt x="57948" y="6610"/>
                </a:cubicBezTo>
                <a:cubicBezTo>
                  <a:pt x="58525" y="6346"/>
                  <a:pt x="58904" y="6165"/>
                  <a:pt x="58904" y="6165"/>
                </a:cubicBezTo>
                <a:cubicBezTo>
                  <a:pt x="59518" y="6248"/>
                  <a:pt x="60115" y="6288"/>
                  <a:pt x="60696" y="6288"/>
                </a:cubicBezTo>
                <a:cubicBezTo>
                  <a:pt x="62425" y="6288"/>
                  <a:pt x="64012" y="5932"/>
                  <a:pt x="65480" y="5291"/>
                </a:cubicBezTo>
                <a:cubicBezTo>
                  <a:pt x="67458" y="4500"/>
                  <a:pt x="69188" y="3099"/>
                  <a:pt x="70655" y="1072"/>
                </a:cubicBezTo>
                <a:cubicBezTo>
                  <a:pt x="69736" y="866"/>
                  <a:pt x="68822" y="766"/>
                  <a:pt x="67925" y="766"/>
                </a:cubicBezTo>
                <a:cubicBezTo>
                  <a:pt x="66523" y="766"/>
                  <a:pt x="65165" y="1011"/>
                  <a:pt x="63898" y="1484"/>
                </a:cubicBezTo>
                <a:cubicBezTo>
                  <a:pt x="61838" y="2308"/>
                  <a:pt x="60091" y="3874"/>
                  <a:pt x="58772" y="5884"/>
                </a:cubicBezTo>
                <a:cubicBezTo>
                  <a:pt x="58772" y="5884"/>
                  <a:pt x="58574" y="5967"/>
                  <a:pt x="58245" y="6115"/>
                </a:cubicBezTo>
                <a:cubicBezTo>
                  <a:pt x="57915" y="6280"/>
                  <a:pt x="57437" y="6494"/>
                  <a:pt x="56877" y="6791"/>
                </a:cubicBezTo>
                <a:cubicBezTo>
                  <a:pt x="55773" y="7368"/>
                  <a:pt x="54273" y="8142"/>
                  <a:pt x="52790" y="8917"/>
                </a:cubicBezTo>
                <a:cubicBezTo>
                  <a:pt x="51290" y="9675"/>
                  <a:pt x="49856" y="10532"/>
                  <a:pt x="48768" y="11158"/>
                </a:cubicBezTo>
                <a:cubicBezTo>
                  <a:pt x="47680" y="11785"/>
                  <a:pt x="46955" y="12197"/>
                  <a:pt x="46955" y="12197"/>
                </a:cubicBezTo>
                <a:cubicBezTo>
                  <a:pt x="48620" y="10582"/>
                  <a:pt x="49708" y="8620"/>
                  <a:pt x="50301" y="6593"/>
                </a:cubicBezTo>
                <a:cubicBezTo>
                  <a:pt x="50878" y="4549"/>
                  <a:pt x="50894" y="2308"/>
                  <a:pt x="50268" y="1"/>
                </a:cubicBezTo>
                <a:close/>
              </a:path>
            </a:pathLst>
          </a:custGeom>
          <a:solidFill>
            <a:srgbClr val="B1BCB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5" name="Google Shape;1085;p51"/>
          <p:cNvSpPr/>
          <p:nvPr/>
        </p:nvSpPr>
        <p:spPr>
          <a:xfrm rot="10800000" flipH="1">
            <a:off x="-1325025" y="1634750"/>
            <a:ext cx="2894423" cy="1976889"/>
          </a:xfrm>
          <a:custGeom>
            <a:avLst/>
            <a:gdLst/>
            <a:ahLst/>
            <a:cxnLst/>
            <a:rect l="l" t="t" r="r" b="b"/>
            <a:pathLst>
              <a:path w="70656" h="48258" extrusionOk="0">
                <a:moveTo>
                  <a:pt x="50268" y="1"/>
                </a:moveTo>
                <a:cubicBezTo>
                  <a:pt x="49246" y="808"/>
                  <a:pt x="48373" y="1698"/>
                  <a:pt x="47680" y="2654"/>
                </a:cubicBezTo>
                <a:cubicBezTo>
                  <a:pt x="47005" y="3610"/>
                  <a:pt x="46527" y="4665"/>
                  <a:pt x="46197" y="5736"/>
                </a:cubicBezTo>
                <a:cubicBezTo>
                  <a:pt x="45554" y="7895"/>
                  <a:pt x="45620" y="10186"/>
                  <a:pt x="46395" y="12526"/>
                </a:cubicBezTo>
                <a:cubicBezTo>
                  <a:pt x="46395" y="12526"/>
                  <a:pt x="45736" y="12905"/>
                  <a:pt x="44763" y="13466"/>
                </a:cubicBezTo>
                <a:cubicBezTo>
                  <a:pt x="43807" y="14076"/>
                  <a:pt x="42538" y="14867"/>
                  <a:pt x="41253" y="15674"/>
                </a:cubicBezTo>
                <a:cubicBezTo>
                  <a:pt x="38682" y="17240"/>
                  <a:pt x="36210" y="18954"/>
                  <a:pt x="36210" y="18954"/>
                </a:cubicBezTo>
                <a:cubicBezTo>
                  <a:pt x="36984" y="18080"/>
                  <a:pt x="37627" y="17141"/>
                  <a:pt x="38105" y="16169"/>
                </a:cubicBezTo>
                <a:cubicBezTo>
                  <a:pt x="38616" y="15213"/>
                  <a:pt x="38978" y="14207"/>
                  <a:pt x="39193" y="13169"/>
                </a:cubicBezTo>
                <a:cubicBezTo>
                  <a:pt x="39621" y="11076"/>
                  <a:pt x="39456" y="8835"/>
                  <a:pt x="38649" y="6577"/>
                </a:cubicBezTo>
                <a:cubicBezTo>
                  <a:pt x="36770" y="8357"/>
                  <a:pt x="35534" y="10367"/>
                  <a:pt x="35039" y="12543"/>
                </a:cubicBezTo>
                <a:cubicBezTo>
                  <a:pt x="34545" y="14735"/>
                  <a:pt x="34759" y="17026"/>
                  <a:pt x="35682" y="19316"/>
                </a:cubicBezTo>
                <a:cubicBezTo>
                  <a:pt x="35682" y="19316"/>
                  <a:pt x="35056" y="19745"/>
                  <a:pt x="34116" y="20371"/>
                </a:cubicBezTo>
                <a:cubicBezTo>
                  <a:pt x="33177" y="20981"/>
                  <a:pt x="31957" y="21871"/>
                  <a:pt x="30721" y="22745"/>
                </a:cubicBezTo>
                <a:cubicBezTo>
                  <a:pt x="29502" y="23618"/>
                  <a:pt x="28282" y="24508"/>
                  <a:pt x="27359" y="25167"/>
                </a:cubicBezTo>
                <a:cubicBezTo>
                  <a:pt x="26453" y="25843"/>
                  <a:pt x="25859" y="26288"/>
                  <a:pt x="25859" y="26288"/>
                </a:cubicBezTo>
                <a:cubicBezTo>
                  <a:pt x="28777" y="22646"/>
                  <a:pt x="29469" y="18245"/>
                  <a:pt x="27606" y="13812"/>
                </a:cubicBezTo>
                <a:lnTo>
                  <a:pt x="27606" y="13812"/>
                </a:lnTo>
                <a:cubicBezTo>
                  <a:pt x="25843" y="15691"/>
                  <a:pt x="24755" y="17784"/>
                  <a:pt x="24360" y="19959"/>
                </a:cubicBezTo>
                <a:cubicBezTo>
                  <a:pt x="23981" y="22135"/>
                  <a:pt x="24327" y="24442"/>
                  <a:pt x="25348" y="26684"/>
                </a:cubicBezTo>
                <a:cubicBezTo>
                  <a:pt x="25348" y="26684"/>
                  <a:pt x="24739" y="27128"/>
                  <a:pt x="23849" y="27804"/>
                </a:cubicBezTo>
                <a:cubicBezTo>
                  <a:pt x="22926" y="28480"/>
                  <a:pt x="21739" y="29403"/>
                  <a:pt x="20569" y="30342"/>
                </a:cubicBezTo>
                <a:cubicBezTo>
                  <a:pt x="19382" y="31265"/>
                  <a:pt x="18196" y="32205"/>
                  <a:pt x="17306" y="32913"/>
                </a:cubicBezTo>
                <a:cubicBezTo>
                  <a:pt x="16432" y="33622"/>
                  <a:pt x="15855" y="34100"/>
                  <a:pt x="15855" y="34100"/>
                </a:cubicBezTo>
                <a:cubicBezTo>
                  <a:pt x="18624" y="30342"/>
                  <a:pt x="19086" y="25892"/>
                  <a:pt x="17025" y="21574"/>
                </a:cubicBezTo>
                <a:lnTo>
                  <a:pt x="17025" y="21574"/>
                </a:lnTo>
                <a:cubicBezTo>
                  <a:pt x="13680" y="25431"/>
                  <a:pt x="13103" y="30112"/>
                  <a:pt x="15361" y="34512"/>
                </a:cubicBezTo>
                <a:cubicBezTo>
                  <a:pt x="15361" y="34512"/>
                  <a:pt x="14372" y="35320"/>
                  <a:pt x="12889" y="36539"/>
                </a:cubicBezTo>
                <a:cubicBezTo>
                  <a:pt x="11438" y="37792"/>
                  <a:pt x="9461" y="39423"/>
                  <a:pt x="7549" y="41121"/>
                </a:cubicBezTo>
                <a:cubicBezTo>
                  <a:pt x="5621" y="42802"/>
                  <a:pt x="3725" y="44532"/>
                  <a:pt x="2324" y="45834"/>
                </a:cubicBezTo>
                <a:cubicBezTo>
                  <a:pt x="907" y="47136"/>
                  <a:pt x="0" y="48026"/>
                  <a:pt x="0" y="48026"/>
                </a:cubicBezTo>
                <a:lnTo>
                  <a:pt x="215" y="48257"/>
                </a:lnTo>
                <a:cubicBezTo>
                  <a:pt x="215" y="48257"/>
                  <a:pt x="2819" y="45752"/>
                  <a:pt x="5522" y="43346"/>
                </a:cubicBezTo>
                <a:cubicBezTo>
                  <a:pt x="6857" y="42126"/>
                  <a:pt x="8225" y="40956"/>
                  <a:pt x="9246" y="40050"/>
                </a:cubicBezTo>
                <a:cubicBezTo>
                  <a:pt x="10268" y="39176"/>
                  <a:pt x="10960" y="38583"/>
                  <a:pt x="10960" y="38583"/>
                </a:cubicBezTo>
                <a:cubicBezTo>
                  <a:pt x="12922" y="40083"/>
                  <a:pt x="15048" y="40923"/>
                  <a:pt x="17207" y="41121"/>
                </a:cubicBezTo>
                <a:cubicBezTo>
                  <a:pt x="17561" y="41156"/>
                  <a:pt x="17916" y="41173"/>
                  <a:pt x="18272" y="41173"/>
                </a:cubicBezTo>
                <a:cubicBezTo>
                  <a:pt x="20100" y="41173"/>
                  <a:pt x="21940" y="40713"/>
                  <a:pt x="23733" y="39802"/>
                </a:cubicBezTo>
                <a:cubicBezTo>
                  <a:pt x="21514" y="37935"/>
                  <a:pt x="19002" y="36979"/>
                  <a:pt x="16427" y="36979"/>
                </a:cubicBezTo>
                <a:cubicBezTo>
                  <a:pt x="14775" y="36979"/>
                  <a:pt x="13097" y="37372"/>
                  <a:pt x="11455" y="38171"/>
                </a:cubicBezTo>
                <a:cubicBezTo>
                  <a:pt x="11455" y="38171"/>
                  <a:pt x="13729" y="36226"/>
                  <a:pt x="16070" y="34331"/>
                </a:cubicBezTo>
                <a:cubicBezTo>
                  <a:pt x="17223" y="33358"/>
                  <a:pt x="18410" y="32435"/>
                  <a:pt x="19300" y="31727"/>
                </a:cubicBezTo>
                <a:cubicBezTo>
                  <a:pt x="20190" y="31035"/>
                  <a:pt x="20783" y="30573"/>
                  <a:pt x="20783" y="30573"/>
                </a:cubicBezTo>
                <a:cubicBezTo>
                  <a:pt x="23112" y="32495"/>
                  <a:pt x="25742" y="33469"/>
                  <a:pt x="28437" y="33469"/>
                </a:cubicBezTo>
                <a:cubicBezTo>
                  <a:pt x="30109" y="33469"/>
                  <a:pt x="31807" y="33094"/>
                  <a:pt x="33474" y="32337"/>
                </a:cubicBezTo>
                <a:cubicBezTo>
                  <a:pt x="31213" y="30256"/>
                  <a:pt x="28590" y="29188"/>
                  <a:pt x="25861" y="29188"/>
                </a:cubicBezTo>
                <a:cubicBezTo>
                  <a:pt x="24351" y="29188"/>
                  <a:pt x="22809" y="29514"/>
                  <a:pt x="21278" y="30177"/>
                </a:cubicBezTo>
                <a:cubicBezTo>
                  <a:pt x="21278" y="30177"/>
                  <a:pt x="21871" y="29716"/>
                  <a:pt x="22761" y="29024"/>
                </a:cubicBezTo>
                <a:cubicBezTo>
                  <a:pt x="23667" y="28332"/>
                  <a:pt x="24870" y="27442"/>
                  <a:pt x="26057" y="26535"/>
                </a:cubicBezTo>
                <a:cubicBezTo>
                  <a:pt x="27260" y="25612"/>
                  <a:pt x="28480" y="24739"/>
                  <a:pt x="29403" y="24080"/>
                </a:cubicBezTo>
                <a:cubicBezTo>
                  <a:pt x="30326" y="23420"/>
                  <a:pt x="30936" y="22992"/>
                  <a:pt x="30936" y="22992"/>
                </a:cubicBezTo>
                <a:cubicBezTo>
                  <a:pt x="32748" y="24656"/>
                  <a:pt x="34792" y="25662"/>
                  <a:pt x="36918" y="26057"/>
                </a:cubicBezTo>
                <a:cubicBezTo>
                  <a:pt x="37626" y="26199"/>
                  <a:pt x="38344" y="26270"/>
                  <a:pt x="39066" y="26270"/>
                </a:cubicBezTo>
                <a:cubicBezTo>
                  <a:pt x="40530" y="26270"/>
                  <a:pt x="42016" y="25977"/>
                  <a:pt x="43494" y="25382"/>
                </a:cubicBezTo>
                <a:cubicBezTo>
                  <a:pt x="41830" y="23684"/>
                  <a:pt x="39934" y="22580"/>
                  <a:pt x="37874" y="22102"/>
                </a:cubicBezTo>
                <a:cubicBezTo>
                  <a:pt x="37099" y="21927"/>
                  <a:pt x="36300" y="21835"/>
                  <a:pt x="35487" y="21835"/>
                </a:cubicBezTo>
                <a:cubicBezTo>
                  <a:pt x="34159" y="21835"/>
                  <a:pt x="32797" y="22081"/>
                  <a:pt x="31446" y="22613"/>
                </a:cubicBezTo>
                <a:cubicBezTo>
                  <a:pt x="31446" y="22613"/>
                  <a:pt x="32056" y="22184"/>
                  <a:pt x="32979" y="21525"/>
                </a:cubicBezTo>
                <a:cubicBezTo>
                  <a:pt x="33919" y="20882"/>
                  <a:pt x="35155" y="20042"/>
                  <a:pt x="36407" y="19201"/>
                </a:cubicBezTo>
                <a:cubicBezTo>
                  <a:pt x="38879" y="17487"/>
                  <a:pt x="41451" y="15921"/>
                  <a:pt x="41451" y="15921"/>
                </a:cubicBezTo>
                <a:cubicBezTo>
                  <a:pt x="43181" y="17685"/>
                  <a:pt x="45159" y="18822"/>
                  <a:pt x="47252" y="19333"/>
                </a:cubicBezTo>
                <a:cubicBezTo>
                  <a:pt x="48185" y="19555"/>
                  <a:pt x="49155" y="19678"/>
                  <a:pt x="50143" y="19678"/>
                </a:cubicBezTo>
                <a:cubicBezTo>
                  <a:pt x="51352" y="19678"/>
                  <a:pt x="52587" y="19494"/>
                  <a:pt x="53811" y="19086"/>
                </a:cubicBezTo>
                <a:cubicBezTo>
                  <a:pt x="52262" y="17289"/>
                  <a:pt x="50433" y="16053"/>
                  <a:pt x="48422" y="15443"/>
                </a:cubicBezTo>
                <a:cubicBezTo>
                  <a:pt x="47482" y="15146"/>
                  <a:pt x="46511" y="15000"/>
                  <a:pt x="45518" y="15000"/>
                </a:cubicBezTo>
                <a:cubicBezTo>
                  <a:pt x="44368" y="15000"/>
                  <a:pt x="43188" y="15195"/>
                  <a:pt x="41994" y="15575"/>
                </a:cubicBezTo>
                <a:cubicBezTo>
                  <a:pt x="41994" y="15575"/>
                  <a:pt x="42621" y="15180"/>
                  <a:pt x="43577" y="14586"/>
                </a:cubicBezTo>
                <a:cubicBezTo>
                  <a:pt x="44532" y="13960"/>
                  <a:pt x="45818" y="13202"/>
                  <a:pt x="47137" y="12460"/>
                </a:cubicBezTo>
                <a:cubicBezTo>
                  <a:pt x="48439" y="11702"/>
                  <a:pt x="49741" y="10961"/>
                  <a:pt x="50713" y="10384"/>
                </a:cubicBezTo>
                <a:cubicBezTo>
                  <a:pt x="51191" y="10104"/>
                  <a:pt x="51619" y="9889"/>
                  <a:pt x="51900" y="9741"/>
                </a:cubicBezTo>
                <a:cubicBezTo>
                  <a:pt x="52196" y="9576"/>
                  <a:pt x="52361" y="9494"/>
                  <a:pt x="52361" y="9494"/>
                </a:cubicBezTo>
                <a:cubicBezTo>
                  <a:pt x="53976" y="11373"/>
                  <a:pt x="55872" y="12658"/>
                  <a:pt x="57915" y="13350"/>
                </a:cubicBezTo>
                <a:cubicBezTo>
                  <a:pt x="58921" y="13680"/>
                  <a:pt x="59975" y="13878"/>
                  <a:pt x="61063" y="13894"/>
                </a:cubicBezTo>
                <a:cubicBezTo>
                  <a:pt x="61323" y="13910"/>
                  <a:pt x="61585" y="13918"/>
                  <a:pt x="61847" y="13918"/>
                </a:cubicBezTo>
                <a:cubicBezTo>
                  <a:pt x="62681" y="13918"/>
                  <a:pt x="63527" y="13835"/>
                  <a:pt x="64392" y="13647"/>
                </a:cubicBezTo>
                <a:cubicBezTo>
                  <a:pt x="63008" y="11702"/>
                  <a:pt x="61294" y="10318"/>
                  <a:pt x="59333" y="9510"/>
                </a:cubicBezTo>
                <a:cubicBezTo>
                  <a:pt x="58202" y="9079"/>
                  <a:pt x="56994" y="8865"/>
                  <a:pt x="55733" y="8865"/>
                </a:cubicBezTo>
                <a:cubicBezTo>
                  <a:pt x="54825" y="8865"/>
                  <a:pt x="53890" y="8976"/>
                  <a:pt x="52938" y="9197"/>
                </a:cubicBezTo>
                <a:cubicBezTo>
                  <a:pt x="52938" y="9197"/>
                  <a:pt x="54421" y="8423"/>
                  <a:pt x="55904" y="7648"/>
                </a:cubicBezTo>
                <a:cubicBezTo>
                  <a:pt x="56646" y="7269"/>
                  <a:pt x="57388" y="6873"/>
                  <a:pt x="57948" y="6610"/>
                </a:cubicBezTo>
                <a:cubicBezTo>
                  <a:pt x="58525" y="6346"/>
                  <a:pt x="58904" y="6165"/>
                  <a:pt x="58904" y="6165"/>
                </a:cubicBezTo>
                <a:cubicBezTo>
                  <a:pt x="59518" y="6248"/>
                  <a:pt x="60115" y="6288"/>
                  <a:pt x="60696" y="6288"/>
                </a:cubicBezTo>
                <a:cubicBezTo>
                  <a:pt x="62425" y="6288"/>
                  <a:pt x="64012" y="5932"/>
                  <a:pt x="65480" y="5291"/>
                </a:cubicBezTo>
                <a:cubicBezTo>
                  <a:pt x="67458" y="4500"/>
                  <a:pt x="69188" y="3099"/>
                  <a:pt x="70655" y="1072"/>
                </a:cubicBezTo>
                <a:cubicBezTo>
                  <a:pt x="69736" y="866"/>
                  <a:pt x="68822" y="766"/>
                  <a:pt x="67925" y="766"/>
                </a:cubicBezTo>
                <a:cubicBezTo>
                  <a:pt x="66523" y="766"/>
                  <a:pt x="65165" y="1011"/>
                  <a:pt x="63898" y="1484"/>
                </a:cubicBezTo>
                <a:cubicBezTo>
                  <a:pt x="61838" y="2308"/>
                  <a:pt x="60091" y="3874"/>
                  <a:pt x="58772" y="5884"/>
                </a:cubicBezTo>
                <a:cubicBezTo>
                  <a:pt x="58772" y="5884"/>
                  <a:pt x="58574" y="5967"/>
                  <a:pt x="58245" y="6115"/>
                </a:cubicBezTo>
                <a:cubicBezTo>
                  <a:pt x="57915" y="6280"/>
                  <a:pt x="57437" y="6494"/>
                  <a:pt x="56877" y="6791"/>
                </a:cubicBezTo>
                <a:cubicBezTo>
                  <a:pt x="55773" y="7368"/>
                  <a:pt x="54273" y="8142"/>
                  <a:pt x="52790" y="8917"/>
                </a:cubicBezTo>
                <a:cubicBezTo>
                  <a:pt x="51290" y="9675"/>
                  <a:pt x="49856" y="10532"/>
                  <a:pt x="48768" y="11158"/>
                </a:cubicBezTo>
                <a:cubicBezTo>
                  <a:pt x="47680" y="11785"/>
                  <a:pt x="46955" y="12197"/>
                  <a:pt x="46955" y="12197"/>
                </a:cubicBezTo>
                <a:cubicBezTo>
                  <a:pt x="48620" y="10582"/>
                  <a:pt x="49708" y="8620"/>
                  <a:pt x="50301" y="6593"/>
                </a:cubicBezTo>
                <a:cubicBezTo>
                  <a:pt x="50878" y="4549"/>
                  <a:pt x="50894" y="2308"/>
                  <a:pt x="50268" y="1"/>
                </a:cubicBezTo>
                <a:close/>
              </a:path>
            </a:pathLst>
          </a:custGeom>
          <a:solidFill>
            <a:srgbClr val="EBE9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6" name="Google Shape;1086;p51"/>
          <p:cNvSpPr/>
          <p:nvPr/>
        </p:nvSpPr>
        <p:spPr>
          <a:xfrm>
            <a:off x="611650" y="1459725"/>
            <a:ext cx="258350" cy="257525"/>
          </a:xfrm>
          <a:custGeom>
            <a:avLst/>
            <a:gdLst/>
            <a:ahLst/>
            <a:cxnLst/>
            <a:rect l="l" t="t" r="r" b="b"/>
            <a:pathLst>
              <a:path w="10334" h="10301" extrusionOk="0">
                <a:moveTo>
                  <a:pt x="5330" y="1"/>
                </a:moveTo>
                <a:cubicBezTo>
                  <a:pt x="5030" y="1"/>
                  <a:pt x="4724" y="19"/>
                  <a:pt x="4417" y="47"/>
                </a:cubicBezTo>
                <a:cubicBezTo>
                  <a:pt x="4087" y="80"/>
                  <a:pt x="3840" y="476"/>
                  <a:pt x="3807" y="970"/>
                </a:cubicBezTo>
                <a:cubicBezTo>
                  <a:pt x="3774" y="1893"/>
                  <a:pt x="3758" y="2816"/>
                  <a:pt x="3741" y="3723"/>
                </a:cubicBezTo>
                <a:cubicBezTo>
                  <a:pt x="2818" y="3739"/>
                  <a:pt x="1895" y="3756"/>
                  <a:pt x="989" y="3805"/>
                </a:cubicBezTo>
                <a:cubicBezTo>
                  <a:pt x="511" y="3821"/>
                  <a:pt x="115" y="4069"/>
                  <a:pt x="66" y="4382"/>
                </a:cubicBezTo>
                <a:cubicBezTo>
                  <a:pt x="17" y="4926"/>
                  <a:pt x="0" y="5453"/>
                  <a:pt x="50" y="5931"/>
                </a:cubicBezTo>
                <a:cubicBezTo>
                  <a:pt x="83" y="6261"/>
                  <a:pt x="495" y="6508"/>
                  <a:pt x="1005" y="6524"/>
                </a:cubicBezTo>
                <a:cubicBezTo>
                  <a:pt x="1928" y="6557"/>
                  <a:pt x="2835" y="6574"/>
                  <a:pt x="3725" y="6590"/>
                </a:cubicBezTo>
                <a:cubicBezTo>
                  <a:pt x="3741" y="7513"/>
                  <a:pt x="3774" y="8420"/>
                  <a:pt x="3807" y="9326"/>
                </a:cubicBezTo>
                <a:cubicBezTo>
                  <a:pt x="3840" y="9821"/>
                  <a:pt x="4087" y="10216"/>
                  <a:pt x="4401" y="10249"/>
                </a:cubicBezTo>
                <a:cubicBezTo>
                  <a:pt x="4692" y="10284"/>
                  <a:pt x="4979" y="10301"/>
                  <a:pt x="5256" y="10301"/>
                </a:cubicBezTo>
                <a:cubicBezTo>
                  <a:pt x="5496" y="10301"/>
                  <a:pt x="5728" y="10289"/>
                  <a:pt x="5950" y="10266"/>
                </a:cubicBezTo>
                <a:cubicBezTo>
                  <a:pt x="6279" y="10233"/>
                  <a:pt x="6527" y="9821"/>
                  <a:pt x="6543" y="9326"/>
                </a:cubicBezTo>
                <a:cubicBezTo>
                  <a:pt x="6560" y="8387"/>
                  <a:pt x="6576" y="7480"/>
                  <a:pt x="6593" y="6590"/>
                </a:cubicBezTo>
                <a:cubicBezTo>
                  <a:pt x="7548" y="6590"/>
                  <a:pt x="8488" y="6574"/>
                  <a:pt x="9361" y="6541"/>
                </a:cubicBezTo>
                <a:cubicBezTo>
                  <a:pt x="9856" y="6524"/>
                  <a:pt x="10251" y="6261"/>
                  <a:pt x="10284" y="5948"/>
                </a:cubicBezTo>
                <a:cubicBezTo>
                  <a:pt x="10334" y="5453"/>
                  <a:pt x="10317" y="4942"/>
                  <a:pt x="10268" y="4398"/>
                </a:cubicBezTo>
                <a:cubicBezTo>
                  <a:pt x="10235" y="4085"/>
                  <a:pt x="9839" y="3821"/>
                  <a:pt x="9345" y="3805"/>
                </a:cubicBezTo>
                <a:cubicBezTo>
                  <a:pt x="8422" y="3756"/>
                  <a:pt x="7516" y="3739"/>
                  <a:pt x="6609" y="3723"/>
                </a:cubicBezTo>
                <a:cubicBezTo>
                  <a:pt x="6609" y="2767"/>
                  <a:pt x="6593" y="1844"/>
                  <a:pt x="6560" y="954"/>
                </a:cubicBezTo>
                <a:cubicBezTo>
                  <a:pt x="6527" y="459"/>
                  <a:pt x="6279" y="64"/>
                  <a:pt x="5966" y="31"/>
                </a:cubicBezTo>
                <a:cubicBezTo>
                  <a:pt x="5759" y="10"/>
                  <a:pt x="5546" y="1"/>
                  <a:pt x="533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7" name="Google Shape;1087;p51"/>
          <p:cNvSpPr/>
          <p:nvPr/>
        </p:nvSpPr>
        <p:spPr>
          <a:xfrm>
            <a:off x="824575" y="2394756"/>
            <a:ext cx="458200" cy="456875"/>
          </a:xfrm>
          <a:custGeom>
            <a:avLst/>
            <a:gdLst/>
            <a:ahLst/>
            <a:cxnLst/>
            <a:rect l="l" t="t" r="r" b="b"/>
            <a:pathLst>
              <a:path w="18328" h="18275" extrusionOk="0">
                <a:moveTo>
                  <a:pt x="9411" y="1002"/>
                </a:moveTo>
                <a:cubicBezTo>
                  <a:pt x="9774" y="1002"/>
                  <a:pt x="10120" y="1018"/>
                  <a:pt x="10449" y="1051"/>
                </a:cubicBezTo>
                <a:cubicBezTo>
                  <a:pt x="10664" y="1068"/>
                  <a:pt x="10960" y="1480"/>
                  <a:pt x="10993" y="2123"/>
                </a:cubicBezTo>
                <a:cubicBezTo>
                  <a:pt x="11043" y="3523"/>
                  <a:pt x="11076" y="5040"/>
                  <a:pt x="11092" y="6737"/>
                </a:cubicBezTo>
                <a:lnTo>
                  <a:pt x="11092" y="7232"/>
                </a:lnTo>
                <a:lnTo>
                  <a:pt x="11586" y="7248"/>
                </a:lnTo>
                <a:cubicBezTo>
                  <a:pt x="13086" y="7265"/>
                  <a:pt x="14619" y="7314"/>
                  <a:pt x="16168" y="7380"/>
                </a:cubicBezTo>
                <a:cubicBezTo>
                  <a:pt x="16827" y="7397"/>
                  <a:pt x="17207" y="7710"/>
                  <a:pt x="17223" y="7924"/>
                </a:cubicBezTo>
                <a:cubicBezTo>
                  <a:pt x="17305" y="8863"/>
                  <a:pt x="17322" y="9671"/>
                  <a:pt x="17256" y="10429"/>
                </a:cubicBezTo>
                <a:cubicBezTo>
                  <a:pt x="17239" y="10627"/>
                  <a:pt x="16811" y="10940"/>
                  <a:pt x="16185" y="10956"/>
                </a:cubicBezTo>
                <a:cubicBezTo>
                  <a:pt x="14784" y="11006"/>
                  <a:pt x="13268" y="11039"/>
                  <a:pt x="11570" y="11055"/>
                </a:cubicBezTo>
                <a:lnTo>
                  <a:pt x="11076" y="11055"/>
                </a:lnTo>
                <a:lnTo>
                  <a:pt x="11059" y="11550"/>
                </a:lnTo>
                <a:cubicBezTo>
                  <a:pt x="11043" y="13033"/>
                  <a:pt x="11010" y="14549"/>
                  <a:pt x="10960" y="16115"/>
                </a:cubicBezTo>
                <a:cubicBezTo>
                  <a:pt x="10944" y="16758"/>
                  <a:pt x="10647" y="17186"/>
                  <a:pt x="10433" y="17219"/>
                </a:cubicBezTo>
                <a:cubicBezTo>
                  <a:pt x="10124" y="17254"/>
                  <a:pt x="9803" y="17271"/>
                  <a:pt x="9465" y="17271"/>
                </a:cubicBezTo>
                <a:cubicBezTo>
                  <a:pt x="8992" y="17271"/>
                  <a:pt x="8485" y="17237"/>
                  <a:pt x="7928" y="17170"/>
                </a:cubicBezTo>
                <a:cubicBezTo>
                  <a:pt x="7730" y="17153"/>
                  <a:pt x="7433" y="16758"/>
                  <a:pt x="7400" y="16099"/>
                </a:cubicBezTo>
                <a:cubicBezTo>
                  <a:pt x="7334" y="14764"/>
                  <a:pt x="7301" y="13297"/>
                  <a:pt x="7268" y="11517"/>
                </a:cubicBezTo>
                <a:lnTo>
                  <a:pt x="7268" y="11039"/>
                </a:lnTo>
                <a:lnTo>
                  <a:pt x="6774" y="11022"/>
                </a:lnTo>
                <a:cubicBezTo>
                  <a:pt x="5274" y="11006"/>
                  <a:pt x="3758" y="10973"/>
                  <a:pt x="2192" y="10940"/>
                </a:cubicBezTo>
                <a:cubicBezTo>
                  <a:pt x="1549" y="10923"/>
                  <a:pt x="1121" y="10610"/>
                  <a:pt x="1088" y="10396"/>
                </a:cubicBezTo>
                <a:cubicBezTo>
                  <a:pt x="1006" y="9671"/>
                  <a:pt x="1022" y="8847"/>
                  <a:pt x="1137" y="7907"/>
                </a:cubicBezTo>
                <a:cubicBezTo>
                  <a:pt x="1154" y="7710"/>
                  <a:pt x="1549" y="7397"/>
                  <a:pt x="2209" y="7364"/>
                </a:cubicBezTo>
                <a:cubicBezTo>
                  <a:pt x="3544" y="7298"/>
                  <a:pt x="4994" y="7265"/>
                  <a:pt x="6790" y="7232"/>
                </a:cubicBezTo>
                <a:lnTo>
                  <a:pt x="7268" y="7232"/>
                </a:lnTo>
                <a:lnTo>
                  <a:pt x="7285" y="6737"/>
                </a:lnTo>
                <a:cubicBezTo>
                  <a:pt x="7301" y="5221"/>
                  <a:pt x="7334" y="3688"/>
                  <a:pt x="7400" y="2139"/>
                </a:cubicBezTo>
                <a:cubicBezTo>
                  <a:pt x="7433" y="1480"/>
                  <a:pt x="7746" y="1101"/>
                  <a:pt x="7944" y="1084"/>
                </a:cubicBezTo>
                <a:cubicBezTo>
                  <a:pt x="8472" y="1035"/>
                  <a:pt x="8966" y="1002"/>
                  <a:pt x="9411" y="1002"/>
                </a:cubicBezTo>
                <a:close/>
                <a:moveTo>
                  <a:pt x="9413" y="0"/>
                </a:moveTo>
                <a:cubicBezTo>
                  <a:pt x="8929" y="0"/>
                  <a:pt x="8415" y="25"/>
                  <a:pt x="7862" y="79"/>
                </a:cubicBezTo>
                <a:cubicBezTo>
                  <a:pt x="7071" y="145"/>
                  <a:pt x="6444" y="1002"/>
                  <a:pt x="6395" y="2090"/>
                </a:cubicBezTo>
                <a:cubicBezTo>
                  <a:pt x="6345" y="3491"/>
                  <a:pt x="6312" y="4875"/>
                  <a:pt x="6280" y="6243"/>
                </a:cubicBezTo>
                <a:cubicBezTo>
                  <a:pt x="4697" y="6259"/>
                  <a:pt x="3379" y="6309"/>
                  <a:pt x="2159" y="6358"/>
                </a:cubicBezTo>
                <a:cubicBezTo>
                  <a:pt x="1071" y="6408"/>
                  <a:pt x="231" y="7017"/>
                  <a:pt x="132" y="7792"/>
                </a:cubicBezTo>
                <a:cubicBezTo>
                  <a:pt x="17" y="8814"/>
                  <a:pt x="0" y="9704"/>
                  <a:pt x="99" y="10511"/>
                </a:cubicBezTo>
                <a:cubicBezTo>
                  <a:pt x="182" y="11303"/>
                  <a:pt x="1055" y="11912"/>
                  <a:pt x="2176" y="11945"/>
                </a:cubicBezTo>
                <a:cubicBezTo>
                  <a:pt x="3560" y="11978"/>
                  <a:pt x="4928" y="12011"/>
                  <a:pt x="6280" y="12028"/>
                </a:cubicBezTo>
                <a:cubicBezTo>
                  <a:pt x="6296" y="13593"/>
                  <a:pt x="6345" y="14912"/>
                  <a:pt x="6395" y="16148"/>
                </a:cubicBezTo>
                <a:cubicBezTo>
                  <a:pt x="6444" y="17236"/>
                  <a:pt x="7038" y="18076"/>
                  <a:pt x="7829" y="18175"/>
                </a:cubicBezTo>
                <a:cubicBezTo>
                  <a:pt x="8389" y="18241"/>
                  <a:pt x="8933" y="18274"/>
                  <a:pt x="9427" y="18274"/>
                </a:cubicBezTo>
                <a:cubicBezTo>
                  <a:pt x="9823" y="18274"/>
                  <a:pt x="10186" y="18258"/>
                  <a:pt x="10548" y="18208"/>
                </a:cubicBezTo>
                <a:cubicBezTo>
                  <a:pt x="11339" y="18126"/>
                  <a:pt x="11949" y="17252"/>
                  <a:pt x="11966" y="16131"/>
                </a:cubicBezTo>
                <a:cubicBezTo>
                  <a:pt x="12015" y="14747"/>
                  <a:pt x="12031" y="13396"/>
                  <a:pt x="12064" y="12061"/>
                </a:cubicBezTo>
                <a:cubicBezTo>
                  <a:pt x="13581" y="12044"/>
                  <a:pt x="14949" y="12011"/>
                  <a:pt x="16218" y="11962"/>
                </a:cubicBezTo>
                <a:cubicBezTo>
                  <a:pt x="17322" y="11912"/>
                  <a:pt x="18179" y="11303"/>
                  <a:pt x="18261" y="10511"/>
                </a:cubicBezTo>
                <a:cubicBezTo>
                  <a:pt x="18327" y="9704"/>
                  <a:pt x="18311" y="8830"/>
                  <a:pt x="18228" y="7825"/>
                </a:cubicBezTo>
                <a:cubicBezTo>
                  <a:pt x="18162" y="7034"/>
                  <a:pt x="17305" y="6408"/>
                  <a:pt x="16218" y="6375"/>
                </a:cubicBezTo>
                <a:cubicBezTo>
                  <a:pt x="14817" y="6309"/>
                  <a:pt x="13449" y="6276"/>
                  <a:pt x="12081" y="6243"/>
                </a:cubicBezTo>
                <a:cubicBezTo>
                  <a:pt x="12081" y="4727"/>
                  <a:pt x="12048" y="3359"/>
                  <a:pt x="11998" y="2090"/>
                </a:cubicBezTo>
                <a:cubicBezTo>
                  <a:pt x="11949" y="985"/>
                  <a:pt x="11339" y="128"/>
                  <a:pt x="10548" y="46"/>
                </a:cubicBezTo>
                <a:cubicBezTo>
                  <a:pt x="10185" y="16"/>
                  <a:pt x="9809" y="0"/>
                  <a:pt x="9413" y="0"/>
                </a:cubicBezTo>
                <a:close/>
              </a:path>
            </a:pathLst>
          </a:custGeom>
          <a:solidFill>
            <a:srgbClr val="DD44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8" name="Google Shape;1088;p51"/>
          <p:cNvSpPr/>
          <p:nvPr/>
        </p:nvSpPr>
        <p:spPr>
          <a:xfrm>
            <a:off x="8236350" y="1552750"/>
            <a:ext cx="258350" cy="257525"/>
          </a:xfrm>
          <a:custGeom>
            <a:avLst/>
            <a:gdLst/>
            <a:ahLst/>
            <a:cxnLst/>
            <a:rect l="l" t="t" r="r" b="b"/>
            <a:pathLst>
              <a:path w="10334" h="10301" extrusionOk="0">
                <a:moveTo>
                  <a:pt x="5330" y="1"/>
                </a:moveTo>
                <a:cubicBezTo>
                  <a:pt x="5030" y="1"/>
                  <a:pt x="4724" y="19"/>
                  <a:pt x="4417" y="47"/>
                </a:cubicBezTo>
                <a:cubicBezTo>
                  <a:pt x="4087" y="80"/>
                  <a:pt x="3840" y="476"/>
                  <a:pt x="3807" y="970"/>
                </a:cubicBezTo>
                <a:cubicBezTo>
                  <a:pt x="3774" y="1893"/>
                  <a:pt x="3758" y="2816"/>
                  <a:pt x="3741" y="3723"/>
                </a:cubicBezTo>
                <a:cubicBezTo>
                  <a:pt x="2818" y="3739"/>
                  <a:pt x="1895" y="3756"/>
                  <a:pt x="989" y="3805"/>
                </a:cubicBezTo>
                <a:cubicBezTo>
                  <a:pt x="511" y="3821"/>
                  <a:pt x="115" y="4069"/>
                  <a:pt x="66" y="4382"/>
                </a:cubicBezTo>
                <a:cubicBezTo>
                  <a:pt x="17" y="4926"/>
                  <a:pt x="0" y="5453"/>
                  <a:pt x="50" y="5931"/>
                </a:cubicBezTo>
                <a:cubicBezTo>
                  <a:pt x="83" y="6261"/>
                  <a:pt x="495" y="6508"/>
                  <a:pt x="1005" y="6524"/>
                </a:cubicBezTo>
                <a:cubicBezTo>
                  <a:pt x="1928" y="6557"/>
                  <a:pt x="2835" y="6574"/>
                  <a:pt x="3725" y="6590"/>
                </a:cubicBezTo>
                <a:cubicBezTo>
                  <a:pt x="3741" y="7513"/>
                  <a:pt x="3774" y="8420"/>
                  <a:pt x="3807" y="9326"/>
                </a:cubicBezTo>
                <a:cubicBezTo>
                  <a:pt x="3840" y="9821"/>
                  <a:pt x="4087" y="10216"/>
                  <a:pt x="4401" y="10249"/>
                </a:cubicBezTo>
                <a:cubicBezTo>
                  <a:pt x="4692" y="10284"/>
                  <a:pt x="4979" y="10301"/>
                  <a:pt x="5256" y="10301"/>
                </a:cubicBezTo>
                <a:cubicBezTo>
                  <a:pt x="5496" y="10301"/>
                  <a:pt x="5728" y="10289"/>
                  <a:pt x="5950" y="10266"/>
                </a:cubicBezTo>
                <a:cubicBezTo>
                  <a:pt x="6279" y="10233"/>
                  <a:pt x="6527" y="9821"/>
                  <a:pt x="6543" y="9326"/>
                </a:cubicBezTo>
                <a:cubicBezTo>
                  <a:pt x="6560" y="8387"/>
                  <a:pt x="6576" y="7480"/>
                  <a:pt x="6593" y="6590"/>
                </a:cubicBezTo>
                <a:cubicBezTo>
                  <a:pt x="7548" y="6590"/>
                  <a:pt x="8488" y="6574"/>
                  <a:pt x="9361" y="6541"/>
                </a:cubicBezTo>
                <a:cubicBezTo>
                  <a:pt x="9856" y="6524"/>
                  <a:pt x="10251" y="6261"/>
                  <a:pt x="10284" y="5948"/>
                </a:cubicBezTo>
                <a:cubicBezTo>
                  <a:pt x="10334" y="5453"/>
                  <a:pt x="10317" y="4942"/>
                  <a:pt x="10268" y="4398"/>
                </a:cubicBezTo>
                <a:cubicBezTo>
                  <a:pt x="10235" y="4085"/>
                  <a:pt x="9839" y="3821"/>
                  <a:pt x="9345" y="3805"/>
                </a:cubicBezTo>
                <a:cubicBezTo>
                  <a:pt x="8422" y="3756"/>
                  <a:pt x="7516" y="3739"/>
                  <a:pt x="6609" y="3723"/>
                </a:cubicBezTo>
                <a:cubicBezTo>
                  <a:pt x="6609" y="2767"/>
                  <a:pt x="6593" y="1844"/>
                  <a:pt x="6560" y="954"/>
                </a:cubicBezTo>
                <a:cubicBezTo>
                  <a:pt x="6527" y="459"/>
                  <a:pt x="6279" y="64"/>
                  <a:pt x="5966" y="31"/>
                </a:cubicBezTo>
                <a:cubicBezTo>
                  <a:pt x="5759" y="10"/>
                  <a:pt x="5546" y="1"/>
                  <a:pt x="533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9748FD-3A02-9C4E-B888-51C75898F780}"/>
              </a:ext>
            </a:extLst>
          </p:cNvPr>
          <p:cNvSpPr txBox="1"/>
          <p:nvPr/>
        </p:nvSpPr>
        <p:spPr>
          <a:xfrm>
            <a:off x="2436779" y="619087"/>
            <a:ext cx="471741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chemeClr val="tx2"/>
                </a:solidFill>
              </a:rPr>
              <a:t>THANK YOU</a:t>
            </a:r>
            <a:endParaRPr lang="en-IN" sz="6000" b="1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43"/>
          <p:cNvSpPr txBox="1">
            <a:spLocks noGrp="1"/>
          </p:cNvSpPr>
          <p:nvPr>
            <p:ph type="title"/>
          </p:nvPr>
        </p:nvSpPr>
        <p:spPr>
          <a:xfrm>
            <a:off x="991605" y="445712"/>
            <a:ext cx="4373700" cy="74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latin typeface="+mj-lt"/>
              </a:rPr>
              <a:t>Introduction</a:t>
            </a:r>
            <a:endParaRPr sz="4000" dirty="0">
              <a:latin typeface="+mj-lt"/>
            </a:endParaRPr>
          </a:p>
        </p:txBody>
      </p:sp>
      <p:sp>
        <p:nvSpPr>
          <p:cNvPr id="532" name="Google Shape;532;p43"/>
          <p:cNvSpPr txBox="1">
            <a:spLocks noGrp="1"/>
          </p:cNvSpPr>
          <p:nvPr>
            <p:ph type="subTitle" idx="1"/>
          </p:nvPr>
        </p:nvSpPr>
        <p:spPr>
          <a:xfrm>
            <a:off x="465984" y="1316314"/>
            <a:ext cx="7089539" cy="13065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800" dirty="0"/>
              <a:t> </a:t>
            </a:r>
            <a:r>
              <a:rPr lang="en-US" sz="1800" dirty="0">
                <a:latin typeface="Verdana" panose="020B0604030504040204" pitchFamily="34" charset="0"/>
                <a:ea typeface="Verdana" panose="020B0604030504040204" pitchFamily="34" charset="0"/>
              </a:rPr>
              <a:t>A blood bank ensures that hospitals have a safe, reliable blood supply for patients in need.  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8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latin typeface="Verdana" panose="020B0604030504040204" pitchFamily="34" charset="0"/>
                <a:ea typeface="Verdana" panose="020B0604030504040204" pitchFamily="34" charset="0"/>
              </a:rPr>
              <a:t>Cloud computing is the on-demand availability of computing resources as services over the internet and uses Pay-as-you-go model.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8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 err="1">
                <a:latin typeface="Verdana" panose="020B0604030504040204" pitchFamily="34" charset="0"/>
                <a:ea typeface="Verdana" panose="020B0604030504040204" pitchFamily="34" charset="0"/>
              </a:rPr>
              <a:t>BlooDrop</a:t>
            </a:r>
            <a:r>
              <a:rPr lang="en-US" sz="1800" dirty="0">
                <a:latin typeface="Verdana" panose="020B0604030504040204" pitchFamily="34" charset="0"/>
                <a:ea typeface="Verdana" panose="020B0604030504040204" pitchFamily="34" charset="0"/>
              </a:rPr>
              <a:t> helps hospitals to select the nearby blood banks, get potential donors, order required blood, deliver and track order and get assisted by chatbot.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sz="2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grpSp>
        <p:nvGrpSpPr>
          <p:cNvPr id="533" name="Google Shape;533;p43"/>
          <p:cNvGrpSpPr/>
          <p:nvPr/>
        </p:nvGrpSpPr>
        <p:grpSpPr>
          <a:xfrm flipH="1">
            <a:off x="7555523" y="2923605"/>
            <a:ext cx="1586935" cy="2147652"/>
            <a:chOff x="4001200" y="2207275"/>
            <a:chExt cx="1367775" cy="1636675"/>
          </a:xfrm>
        </p:grpSpPr>
        <p:sp>
          <p:nvSpPr>
            <p:cNvPr id="534" name="Google Shape;534;p43"/>
            <p:cNvSpPr/>
            <p:nvPr/>
          </p:nvSpPr>
          <p:spPr>
            <a:xfrm>
              <a:off x="4632875" y="3138750"/>
              <a:ext cx="451125" cy="48825"/>
            </a:xfrm>
            <a:custGeom>
              <a:avLst/>
              <a:gdLst/>
              <a:ahLst/>
              <a:cxnLst/>
              <a:rect l="l" t="t" r="r" b="b"/>
              <a:pathLst>
                <a:path w="18045" h="1953" extrusionOk="0">
                  <a:moveTo>
                    <a:pt x="1" y="1"/>
                  </a:moveTo>
                  <a:lnTo>
                    <a:pt x="1" y="1952"/>
                  </a:lnTo>
                  <a:lnTo>
                    <a:pt x="17071" y="1952"/>
                  </a:lnTo>
                  <a:cubicBezTo>
                    <a:pt x="17610" y="1952"/>
                    <a:pt x="18044" y="1515"/>
                    <a:pt x="18044" y="976"/>
                  </a:cubicBezTo>
                  <a:cubicBezTo>
                    <a:pt x="18044" y="438"/>
                    <a:pt x="17610" y="1"/>
                    <a:pt x="17071" y="1"/>
                  </a:cubicBezTo>
                  <a:close/>
                </a:path>
              </a:pathLst>
            </a:custGeom>
            <a:solidFill>
              <a:srgbClr val="1730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43"/>
            <p:cNvSpPr/>
            <p:nvPr/>
          </p:nvSpPr>
          <p:spPr>
            <a:xfrm>
              <a:off x="4174500" y="2763150"/>
              <a:ext cx="573325" cy="732300"/>
            </a:xfrm>
            <a:custGeom>
              <a:avLst/>
              <a:gdLst/>
              <a:ahLst/>
              <a:cxnLst/>
              <a:rect l="l" t="t" r="r" b="b"/>
              <a:pathLst>
                <a:path w="22933" h="29292" extrusionOk="0">
                  <a:moveTo>
                    <a:pt x="1246" y="1"/>
                  </a:moveTo>
                  <a:cubicBezTo>
                    <a:pt x="533" y="1"/>
                    <a:pt x="1" y="660"/>
                    <a:pt x="149" y="1357"/>
                  </a:cubicBezTo>
                  <a:lnTo>
                    <a:pt x="5789" y="27574"/>
                  </a:lnTo>
                  <a:cubicBezTo>
                    <a:pt x="6005" y="28575"/>
                    <a:pt x="6892" y="29292"/>
                    <a:pt x="7918" y="29292"/>
                  </a:cubicBezTo>
                  <a:lnTo>
                    <a:pt x="22933" y="29292"/>
                  </a:lnTo>
                  <a:lnTo>
                    <a:pt x="16900" y="1243"/>
                  </a:lnTo>
                  <a:cubicBezTo>
                    <a:pt x="16742" y="520"/>
                    <a:pt x="16102" y="1"/>
                    <a:pt x="15364" y="1"/>
                  </a:cubicBezTo>
                  <a:close/>
                </a:path>
              </a:pathLst>
            </a:custGeom>
            <a:solidFill>
              <a:srgbClr val="2E5C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43"/>
            <p:cNvSpPr/>
            <p:nvPr/>
          </p:nvSpPr>
          <p:spPr>
            <a:xfrm>
              <a:off x="4174500" y="2763150"/>
              <a:ext cx="573325" cy="732300"/>
            </a:xfrm>
            <a:custGeom>
              <a:avLst/>
              <a:gdLst/>
              <a:ahLst/>
              <a:cxnLst/>
              <a:rect l="l" t="t" r="r" b="b"/>
              <a:pathLst>
                <a:path w="22933" h="29292" extrusionOk="0">
                  <a:moveTo>
                    <a:pt x="1246" y="1"/>
                  </a:moveTo>
                  <a:cubicBezTo>
                    <a:pt x="533" y="1"/>
                    <a:pt x="1" y="660"/>
                    <a:pt x="149" y="1357"/>
                  </a:cubicBezTo>
                  <a:lnTo>
                    <a:pt x="5789" y="27574"/>
                  </a:lnTo>
                  <a:cubicBezTo>
                    <a:pt x="6005" y="28575"/>
                    <a:pt x="6892" y="29292"/>
                    <a:pt x="7918" y="29292"/>
                  </a:cubicBezTo>
                  <a:lnTo>
                    <a:pt x="22933" y="29292"/>
                  </a:lnTo>
                  <a:lnTo>
                    <a:pt x="16900" y="1243"/>
                  </a:lnTo>
                  <a:cubicBezTo>
                    <a:pt x="16742" y="520"/>
                    <a:pt x="16102" y="1"/>
                    <a:pt x="15364" y="1"/>
                  </a:cubicBezTo>
                  <a:close/>
                </a:path>
              </a:pathLst>
            </a:custGeom>
            <a:solidFill>
              <a:srgbClr val="1D40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43"/>
            <p:cNvSpPr/>
            <p:nvPr/>
          </p:nvSpPr>
          <p:spPr>
            <a:xfrm>
              <a:off x="4174175" y="2763150"/>
              <a:ext cx="862050" cy="732300"/>
            </a:xfrm>
            <a:custGeom>
              <a:avLst/>
              <a:gdLst/>
              <a:ahLst/>
              <a:cxnLst/>
              <a:rect l="l" t="t" r="r" b="b"/>
              <a:pathLst>
                <a:path w="34482" h="29292" extrusionOk="0">
                  <a:moveTo>
                    <a:pt x="1132" y="1"/>
                  </a:moveTo>
                  <a:cubicBezTo>
                    <a:pt x="482" y="1"/>
                    <a:pt x="1" y="599"/>
                    <a:pt x="137" y="1233"/>
                  </a:cubicBezTo>
                  <a:lnTo>
                    <a:pt x="5802" y="27574"/>
                  </a:lnTo>
                  <a:cubicBezTo>
                    <a:pt x="6018" y="28575"/>
                    <a:pt x="6905" y="29292"/>
                    <a:pt x="7931" y="29292"/>
                  </a:cubicBezTo>
                  <a:lnTo>
                    <a:pt x="33094" y="29292"/>
                  </a:lnTo>
                  <a:cubicBezTo>
                    <a:pt x="33861" y="29292"/>
                    <a:pt x="34482" y="28671"/>
                    <a:pt x="34482" y="27904"/>
                  </a:cubicBezTo>
                  <a:cubicBezTo>
                    <a:pt x="34482" y="27137"/>
                    <a:pt x="33861" y="26516"/>
                    <a:pt x="33094" y="26516"/>
                  </a:cubicBezTo>
                  <a:lnTo>
                    <a:pt x="8289" y="26516"/>
                  </a:lnTo>
                  <a:cubicBezTo>
                    <a:pt x="7858" y="26516"/>
                    <a:pt x="7484" y="26215"/>
                    <a:pt x="7393" y="25794"/>
                  </a:cubicBezTo>
                  <a:lnTo>
                    <a:pt x="1997" y="701"/>
                  </a:lnTo>
                  <a:cubicBezTo>
                    <a:pt x="1908" y="292"/>
                    <a:pt x="1547" y="1"/>
                    <a:pt x="1132" y="1"/>
                  </a:cubicBezTo>
                  <a:close/>
                </a:path>
              </a:pathLst>
            </a:custGeom>
            <a:solidFill>
              <a:srgbClr val="2E5C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43"/>
            <p:cNvSpPr/>
            <p:nvPr/>
          </p:nvSpPr>
          <p:spPr>
            <a:xfrm>
              <a:off x="4174175" y="2763150"/>
              <a:ext cx="862050" cy="732300"/>
            </a:xfrm>
            <a:custGeom>
              <a:avLst/>
              <a:gdLst/>
              <a:ahLst/>
              <a:cxnLst/>
              <a:rect l="l" t="t" r="r" b="b"/>
              <a:pathLst>
                <a:path w="34482" h="29292" extrusionOk="0">
                  <a:moveTo>
                    <a:pt x="1132" y="1"/>
                  </a:moveTo>
                  <a:cubicBezTo>
                    <a:pt x="482" y="1"/>
                    <a:pt x="1" y="599"/>
                    <a:pt x="137" y="1233"/>
                  </a:cubicBezTo>
                  <a:lnTo>
                    <a:pt x="5802" y="27574"/>
                  </a:lnTo>
                  <a:cubicBezTo>
                    <a:pt x="6018" y="28575"/>
                    <a:pt x="6905" y="29292"/>
                    <a:pt x="7931" y="29292"/>
                  </a:cubicBezTo>
                  <a:lnTo>
                    <a:pt x="33094" y="29292"/>
                  </a:lnTo>
                  <a:cubicBezTo>
                    <a:pt x="33861" y="29292"/>
                    <a:pt x="34482" y="28671"/>
                    <a:pt x="34482" y="27904"/>
                  </a:cubicBezTo>
                  <a:cubicBezTo>
                    <a:pt x="34482" y="27137"/>
                    <a:pt x="33861" y="26516"/>
                    <a:pt x="33094" y="26516"/>
                  </a:cubicBezTo>
                  <a:lnTo>
                    <a:pt x="8289" y="26516"/>
                  </a:lnTo>
                  <a:cubicBezTo>
                    <a:pt x="7858" y="26516"/>
                    <a:pt x="7484" y="26215"/>
                    <a:pt x="7393" y="25794"/>
                  </a:cubicBezTo>
                  <a:lnTo>
                    <a:pt x="1997" y="701"/>
                  </a:lnTo>
                  <a:cubicBezTo>
                    <a:pt x="1908" y="292"/>
                    <a:pt x="1547" y="1"/>
                    <a:pt x="1132" y="1"/>
                  </a:cubicBezTo>
                  <a:close/>
                </a:path>
              </a:pathLst>
            </a:custGeom>
            <a:solidFill>
              <a:srgbClr val="1D40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43"/>
            <p:cNvSpPr/>
            <p:nvPr/>
          </p:nvSpPr>
          <p:spPr>
            <a:xfrm>
              <a:off x="4174275" y="2763200"/>
              <a:ext cx="492775" cy="732250"/>
            </a:xfrm>
            <a:custGeom>
              <a:avLst/>
              <a:gdLst/>
              <a:ahLst/>
              <a:cxnLst/>
              <a:rect l="l" t="t" r="r" b="b"/>
              <a:pathLst>
                <a:path w="19711" h="29290" extrusionOk="0">
                  <a:moveTo>
                    <a:pt x="1113" y="1"/>
                  </a:moveTo>
                  <a:cubicBezTo>
                    <a:pt x="1102" y="1"/>
                    <a:pt x="1091" y="1"/>
                    <a:pt x="1080" y="2"/>
                  </a:cubicBezTo>
                  <a:cubicBezTo>
                    <a:pt x="456" y="30"/>
                    <a:pt x="0" y="613"/>
                    <a:pt x="133" y="1231"/>
                  </a:cubicBezTo>
                  <a:lnTo>
                    <a:pt x="5798" y="27572"/>
                  </a:lnTo>
                  <a:cubicBezTo>
                    <a:pt x="6014" y="28573"/>
                    <a:pt x="6901" y="29290"/>
                    <a:pt x="7927" y="29290"/>
                  </a:cubicBezTo>
                  <a:lnTo>
                    <a:pt x="18319" y="29290"/>
                  </a:lnTo>
                  <a:cubicBezTo>
                    <a:pt x="19086" y="29290"/>
                    <a:pt x="19710" y="28669"/>
                    <a:pt x="19710" y="27902"/>
                  </a:cubicBezTo>
                  <a:cubicBezTo>
                    <a:pt x="19710" y="27135"/>
                    <a:pt x="19086" y="26514"/>
                    <a:pt x="18319" y="26514"/>
                  </a:cubicBezTo>
                  <a:lnTo>
                    <a:pt x="8285" y="26514"/>
                  </a:lnTo>
                  <a:cubicBezTo>
                    <a:pt x="7854" y="26514"/>
                    <a:pt x="7480" y="26213"/>
                    <a:pt x="7389" y="25792"/>
                  </a:cubicBezTo>
                  <a:lnTo>
                    <a:pt x="2002" y="746"/>
                  </a:lnTo>
                  <a:cubicBezTo>
                    <a:pt x="1916" y="345"/>
                    <a:pt x="1520" y="1"/>
                    <a:pt x="1113" y="1"/>
                  </a:cubicBezTo>
                  <a:close/>
                </a:path>
              </a:pathLst>
            </a:custGeom>
            <a:solidFill>
              <a:srgbClr val="2E5C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43"/>
            <p:cNvSpPr/>
            <p:nvPr/>
          </p:nvSpPr>
          <p:spPr>
            <a:xfrm>
              <a:off x="4481900" y="3542475"/>
              <a:ext cx="144200" cy="251600"/>
            </a:xfrm>
            <a:custGeom>
              <a:avLst/>
              <a:gdLst/>
              <a:ahLst/>
              <a:cxnLst/>
              <a:rect l="l" t="t" r="r" b="b"/>
              <a:pathLst>
                <a:path w="5768" h="10064" extrusionOk="0">
                  <a:moveTo>
                    <a:pt x="1" y="0"/>
                  </a:moveTo>
                  <a:lnTo>
                    <a:pt x="1" y="10063"/>
                  </a:lnTo>
                  <a:lnTo>
                    <a:pt x="5767" y="10063"/>
                  </a:lnTo>
                  <a:lnTo>
                    <a:pt x="5767" y="0"/>
                  </a:lnTo>
                  <a:close/>
                </a:path>
              </a:pathLst>
            </a:custGeom>
            <a:solidFill>
              <a:srgbClr val="1D40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43"/>
            <p:cNvSpPr/>
            <p:nvPr/>
          </p:nvSpPr>
          <p:spPr>
            <a:xfrm>
              <a:off x="4481900" y="3542475"/>
              <a:ext cx="91925" cy="251675"/>
            </a:xfrm>
            <a:custGeom>
              <a:avLst/>
              <a:gdLst/>
              <a:ahLst/>
              <a:cxnLst/>
              <a:rect l="l" t="t" r="r" b="b"/>
              <a:pathLst>
                <a:path w="3677" h="10067" extrusionOk="0">
                  <a:moveTo>
                    <a:pt x="1" y="0"/>
                  </a:moveTo>
                  <a:lnTo>
                    <a:pt x="1" y="10066"/>
                  </a:lnTo>
                  <a:lnTo>
                    <a:pt x="1677" y="10066"/>
                  </a:lnTo>
                  <a:lnTo>
                    <a:pt x="1677" y="3533"/>
                  </a:lnTo>
                  <a:lnTo>
                    <a:pt x="3676" y="884"/>
                  </a:lnTo>
                  <a:lnTo>
                    <a:pt x="1677" y="0"/>
                  </a:lnTo>
                  <a:close/>
                </a:path>
              </a:pathLst>
            </a:custGeom>
            <a:solidFill>
              <a:srgbClr val="1730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43"/>
            <p:cNvSpPr/>
            <p:nvPr/>
          </p:nvSpPr>
          <p:spPr>
            <a:xfrm>
              <a:off x="4377200" y="3779075"/>
              <a:ext cx="353600" cy="53875"/>
            </a:xfrm>
            <a:custGeom>
              <a:avLst/>
              <a:gdLst/>
              <a:ahLst/>
              <a:cxnLst/>
              <a:rect l="l" t="t" r="r" b="b"/>
              <a:pathLst>
                <a:path w="14144" h="2155" extrusionOk="0">
                  <a:moveTo>
                    <a:pt x="7072" y="0"/>
                  </a:moveTo>
                  <a:cubicBezTo>
                    <a:pt x="4195" y="0"/>
                    <a:pt x="1635" y="846"/>
                    <a:pt x="0" y="2155"/>
                  </a:cubicBezTo>
                  <a:lnTo>
                    <a:pt x="14144" y="2155"/>
                  </a:lnTo>
                  <a:cubicBezTo>
                    <a:pt x="12509" y="846"/>
                    <a:pt x="9949" y="0"/>
                    <a:pt x="7072" y="0"/>
                  </a:cubicBezTo>
                  <a:close/>
                </a:path>
              </a:pathLst>
            </a:custGeom>
            <a:solidFill>
              <a:srgbClr val="1D40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43"/>
            <p:cNvSpPr/>
            <p:nvPr/>
          </p:nvSpPr>
          <p:spPr>
            <a:xfrm>
              <a:off x="4573800" y="3495100"/>
              <a:ext cx="273200" cy="69500"/>
            </a:xfrm>
            <a:custGeom>
              <a:avLst/>
              <a:gdLst/>
              <a:ahLst/>
              <a:cxnLst/>
              <a:rect l="l" t="t" r="r" b="b"/>
              <a:pathLst>
                <a:path w="10928" h="2780" extrusionOk="0">
                  <a:moveTo>
                    <a:pt x="2044" y="1"/>
                  </a:moveTo>
                  <a:lnTo>
                    <a:pt x="0" y="2779"/>
                  </a:lnTo>
                  <a:lnTo>
                    <a:pt x="8884" y="2779"/>
                  </a:lnTo>
                  <a:lnTo>
                    <a:pt x="10928" y="1"/>
                  </a:lnTo>
                  <a:close/>
                </a:path>
              </a:pathLst>
            </a:custGeom>
            <a:solidFill>
              <a:srgbClr val="1D40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43"/>
            <p:cNvSpPr/>
            <p:nvPr/>
          </p:nvSpPr>
          <p:spPr>
            <a:xfrm>
              <a:off x="4360450" y="3202825"/>
              <a:ext cx="562275" cy="223250"/>
            </a:xfrm>
            <a:custGeom>
              <a:avLst/>
              <a:gdLst/>
              <a:ahLst/>
              <a:cxnLst/>
              <a:rect l="l" t="t" r="r" b="b"/>
              <a:pathLst>
                <a:path w="22491" h="8930" extrusionOk="0">
                  <a:moveTo>
                    <a:pt x="8239" y="1"/>
                  </a:moveTo>
                  <a:cubicBezTo>
                    <a:pt x="1" y="1"/>
                    <a:pt x="4092" y="8929"/>
                    <a:pt x="4092" y="8929"/>
                  </a:cubicBezTo>
                  <a:lnTo>
                    <a:pt x="22490" y="8929"/>
                  </a:lnTo>
                  <a:cubicBezTo>
                    <a:pt x="21705" y="7792"/>
                    <a:pt x="22227" y="3670"/>
                    <a:pt x="22424" y="2323"/>
                  </a:cubicBezTo>
                  <a:cubicBezTo>
                    <a:pt x="22459" y="2082"/>
                    <a:pt x="22291" y="1864"/>
                    <a:pt x="22053" y="1829"/>
                  </a:cubicBezTo>
                  <a:lnTo>
                    <a:pt x="10625" y="207"/>
                  </a:lnTo>
                  <a:cubicBezTo>
                    <a:pt x="9733" y="66"/>
                    <a:pt x="8941" y="1"/>
                    <a:pt x="8239" y="1"/>
                  </a:cubicBezTo>
                  <a:close/>
                </a:path>
              </a:pathLst>
            </a:custGeom>
            <a:solidFill>
              <a:srgbClr val="FFA4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43"/>
            <p:cNvSpPr/>
            <p:nvPr/>
          </p:nvSpPr>
          <p:spPr>
            <a:xfrm>
              <a:off x="4599700" y="3234425"/>
              <a:ext cx="312800" cy="609525"/>
            </a:xfrm>
            <a:custGeom>
              <a:avLst/>
              <a:gdLst/>
              <a:ahLst/>
              <a:cxnLst/>
              <a:rect l="l" t="t" r="r" b="b"/>
              <a:pathLst>
                <a:path w="12512" h="24381" extrusionOk="0">
                  <a:moveTo>
                    <a:pt x="3706" y="1"/>
                  </a:moveTo>
                  <a:cubicBezTo>
                    <a:pt x="3688" y="1"/>
                    <a:pt x="3678" y="1"/>
                    <a:pt x="3678" y="1"/>
                  </a:cubicBezTo>
                  <a:cubicBezTo>
                    <a:pt x="0" y="1873"/>
                    <a:pt x="2120" y="6898"/>
                    <a:pt x="2120" y="6898"/>
                  </a:cubicBezTo>
                  <a:lnTo>
                    <a:pt x="5678" y="6898"/>
                  </a:lnTo>
                  <a:cubicBezTo>
                    <a:pt x="4984" y="9436"/>
                    <a:pt x="6169" y="12874"/>
                    <a:pt x="6536" y="15735"/>
                  </a:cubicBezTo>
                  <a:cubicBezTo>
                    <a:pt x="6907" y="18599"/>
                    <a:pt x="6907" y="21422"/>
                    <a:pt x="6907" y="21422"/>
                  </a:cubicBezTo>
                  <a:cubicBezTo>
                    <a:pt x="6907" y="21422"/>
                    <a:pt x="6045" y="23713"/>
                    <a:pt x="6619" y="23941"/>
                  </a:cubicBezTo>
                  <a:cubicBezTo>
                    <a:pt x="7003" y="24093"/>
                    <a:pt x="9481" y="24380"/>
                    <a:pt x="11086" y="24380"/>
                  </a:cubicBezTo>
                  <a:cubicBezTo>
                    <a:pt x="11877" y="24380"/>
                    <a:pt x="12457" y="24311"/>
                    <a:pt x="12471" y="24121"/>
                  </a:cubicBezTo>
                  <a:cubicBezTo>
                    <a:pt x="12512" y="23551"/>
                    <a:pt x="9606" y="22385"/>
                    <a:pt x="9606" y="22385"/>
                  </a:cubicBezTo>
                  <a:lnTo>
                    <a:pt x="8789" y="21339"/>
                  </a:lnTo>
                  <a:cubicBezTo>
                    <a:pt x="8789" y="21339"/>
                    <a:pt x="10709" y="9027"/>
                    <a:pt x="10956" y="6217"/>
                  </a:cubicBezTo>
                  <a:cubicBezTo>
                    <a:pt x="11200" y="3410"/>
                    <a:pt x="10750" y="885"/>
                    <a:pt x="8298" y="435"/>
                  </a:cubicBezTo>
                  <a:cubicBezTo>
                    <a:pt x="6004" y="15"/>
                    <a:pt x="3964" y="1"/>
                    <a:pt x="3706" y="1"/>
                  </a:cubicBezTo>
                  <a:close/>
                </a:path>
              </a:pathLst>
            </a:custGeom>
            <a:solidFill>
              <a:srgbClr val="FFBC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43"/>
            <p:cNvSpPr/>
            <p:nvPr/>
          </p:nvSpPr>
          <p:spPr>
            <a:xfrm>
              <a:off x="4742025" y="3375200"/>
              <a:ext cx="10875" cy="28675"/>
            </a:xfrm>
            <a:custGeom>
              <a:avLst/>
              <a:gdLst/>
              <a:ahLst/>
              <a:cxnLst/>
              <a:rect l="l" t="t" r="r" b="b"/>
              <a:pathLst>
                <a:path w="435" h="1147" extrusionOk="0">
                  <a:moveTo>
                    <a:pt x="435" y="0"/>
                  </a:moveTo>
                  <a:lnTo>
                    <a:pt x="435" y="0"/>
                  </a:lnTo>
                  <a:cubicBezTo>
                    <a:pt x="54" y="437"/>
                    <a:pt x="1" y="1147"/>
                    <a:pt x="1" y="1147"/>
                  </a:cubicBezTo>
                  <a:lnTo>
                    <a:pt x="435" y="0"/>
                  </a:lnTo>
                  <a:close/>
                </a:path>
              </a:pathLst>
            </a:custGeom>
            <a:solidFill>
              <a:srgbClr val="FF8D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43"/>
            <p:cNvSpPr/>
            <p:nvPr/>
          </p:nvSpPr>
          <p:spPr>
            <a:xfrm>
              <a:off x="4764125" y="3305650"/>
              <a:ext cx="39400" cy="42475"/>
            </a:xfrm>
            <a:custGeom>
              <a:avLst/>
              <a:gdLst/>
              <a:ahLst/>
              <a:cxnLst/>
              <a:rect l="l" t="t" r="r" b="b"/>
              <a:pathLst>
                <a:path w="1576" h="1699" extrusionOk="0">
                  <a:moveTo>
                    <a:pt x="412" y="0"/>
                  </a:moveTo>
                  <a:cubicBezTo>
                    <a:pt x="412" y="0"/>
                    <a:pt x="1" y="1084"/>
                    <a:pt x="1575" y="1698"/>
                  </a:cubicBezTo>
                  <a:lnTo>
                    <a:pt x="412" y="0"/>
                  </a:lnTo>
                  <a:close/>
                </a:path>
              </a:pathLst>
            </a:custGeom>
            <a:solidFill>
              <a:srgbClr val="FF8D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43"/>
            <p:cNvSpPr/>
            <p:nvPr/>
          </p:nvSpPr>
          <p:spPr>
            <a:xfrm>
              <a:off x="4599700" y="3234425"/>
              <a:ext cx="167150" cy="172475"/>
            </a:xfrm>
            <a:custGeom>
              <a:avLst/>
              <a:gdLst/>
              <a:ahLst/>
              <a:cxnLst/>
              <a:rect l="l" t="t" r="r" b="b"/>
              <a:pathLst>
                <a:path w="6686" h="6899" extrusionOk="0">
                  <a:moveTo>
                    <a:pt x="3706" y="1"/>
                  </a:moveTo>
                  <a:cubicBezTo>
                    <a:pt x="3688" y="1"/>
                    <a:pt x="3678" y="1"/>
                    <a:pt x="3678" y="1"/>
                  </a:cubicBezTo>
                  <a:cubicBezTo>
                    <a:pt x="0" y="1873"/>
                    <a:pt x="2120" y="6898"/>
                    <a:pt x="2120" y="6898"/>
                  </a:cubicBezTo>
                  <a:lnTo>
                    <a:pt x="3891" y="6898"/>
                  </a:lnTo>
                  <a:cubicBezTo>
                    <a:pt x="3755" y="6217"/>
                    <a:pt x="3628" y="5276"/>
                    <a:pt x="3872" y="4909"/>
                  </a:cubicBezTo>
                  <a:cubicBezTo>
                    <a:pt x="4277" y="4310"/>
                    <a:pt x="4109" y="3990"/>
                    <a:pt x="4290" y="2849"/>
                  </a:cubicBezTo>
                  <a:cubicBezTo>
                    <a:pt x="4524" y="1382"/>
                    <a:pt x="5716" y="600"/>
                    <a:pt x="6685" y="194"/>
                  </a:cubicBezTo>
                  <a:cubicBezTo>
                    <a:pt x="5115" y="9"/>
                    <a:pt x="3903" y="1"/>
                    <a:pt x="3706" y="1"/>
                  </a:cubicBezTo>
                  <a:close/>
                </a:path>
              </a:pathLst>
            </a:custGeom>
            <a:solidFill>
              <a:srgbClr val="FF8D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43"/>
            <p:cNvSpPr/>
            <p:nvPr/>
          </p:nvSpPr>
          <p:spPr>
            <a:xfrm>
              <a:off x="4619575" y="2904775"/>
              <a:ext cx="389400" cy="271000"/>
            </a:xfrm>
            <a:custGeom>
              <a:avLst/>
              <a:gdLst/>
              <a:ahLst/>
              <a:cxnLst/>
              <a:rect l="l" t="t" r="r" b="b"/>
              <a:pathLst>
                <a:path w="15576" h="10840" extrusionOk="0">
                  <a:moveTo>
                    <a:pt x="3685" y="0"/>
                  </a:moveTo>
                  <a:lnTo>
                    <a:pt x="0" y="2469"/>
                  </a:lnTo>
                  <a:cubicBezTo>
                    <a:pt x="0" y="2469"/>
                    <a:pt x="2212" y="5387"/>
                    <a:pt x="4094" y="6388"/>
                  </a:cubicBezTo>
                  <a:cubicBezTo>
                    <a:pt x="5976" y="7389"/>
                    <a:pt x="12848" y="9094"/>
                    <a:pt x="12848" y="9094"/>
                  </a:cubicBezTo>
                  <a:cubicBezTo>
                    <a:pt x="12712" y="9477"/>
                    <a:pt x="13393" y="10839"/>
                    <a:pt x="13558" y="10839"/>
                  </a:cubicBezTo>
                  <a:cubicBezTo>
                    <a:pt x="13719" y="10839"/>
                    <a:pt x="13637" y="10678"/>
                    <a:pt x="13529" y="10335"/>
                  </a:cubicBezTo>
                  <a:cubicBezTo>
                    <a:pt x="13444" y="10066"/>
                    <a:pt x="13577" y="9791"/>
                    <a:pt x="13877" y="9791"/>
                  </a:cubicBezTo>
                  <a:cubicBezTo>
                    <a:pt x="13958" y="9791"/>
                    <a:pt x="14052" y="9811"/>
                    <a:pt x="14156" y="9857"/>
                  </a:cubicBezTo>
                  <a:cubicBezTo>
                    <a:pt x="14602" y="10055"/>
                    <a:pt x="15180" y="10725"/>
                    <a:pt x="15388" y="10725"/>
                  </a:cubicBezTo>
                  <a:cubicBezTo>
                    <a:pt x="15409" y="10725"/>
                    <a:pt x="15427" y="10718"/>
                    <a:pt x="15439" y="10703"/>
                  </a:cubicBezTo>
                  <a:cubicBezTo>
                    <a:pt x="15576" y="10541"/>
                    <a:pt x="15465" y="10212"/>
                    <a:pt x="14673" y="9151"/>
                  </a:cubicBezTo>
                  <a:cubicBezTo>
                    <a:pt x="13884" y="8086"/>
                    <a:pt x="6438" y="3777"/>
                    <a:pt x="6438" y="3777"/>
                  </a:cubicBezTo>
                  <a:cubicBezTo>
                    <a:pt x="5564" y="2903"/>
                    <a:pt x="3685" y="0"/>
                    <a:pt x="3685" y="0"/>
                  </a:cubicBezTo>
                  <a:close/>
                </a:path>
              </a:pathLst>
            </a:custGeom>
            <a:solidFill>
              <a:srgbClr val="FFBC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43"/>
            <p:cNvSpPr/>
            <p:nvPr/>
          </p:nvSpPr>
          <p:spPr>
            <a:xfrm>
              <a:off x="4619575" y="2904775"/>
              <a:ext cx="114000" cy="137775"/>
            </a:xfrm>
            <a:custGeom>
              <a:avLst/>
              <a:gdLst/>
              <a:ahLst/>
              <a:cxnLst/>
              <a:rect l="l" t="t" r="r" b="b"/>
              <a:pathLst>
                <a:path w="4560" h="5511" extrusionOk="0">
                  <a:moveTo>
                    <a:pt x="3685" y="0"/>
                  </a:moveTo>
                  <a:lnTo>
                    <a:pt x="0" y="2469"/>
                  </a:lnTo>
                  <a:cubicBezTo>
                    <a:pt x="0" y="2469"/>
                    <a:pt x="1356" y="4252"/>
                    <a:pt x="2845" y="5510"/>
                  </a:cubicBezTo>
                  <a:cubicBezTo>
                    <a:pt x="3184" y="4683"/>
                    <a:pt x="3609" y="2684"/>
                    <a:pt x="4046" y="2310"/>
                  </a:cubicBezTo>
                  <a:cubicBezTo>
                    <a:pt x="4335" y="2063"/>
                    <a:pt x="4483" y="1648"/>
                    <a:pt x="4560" y="1309"/>
                  </a:cubicBezTo>
                  <a:cubicBezTo>
                    <a:pt x="4062" y="583"/>
                    <a:pt x="3685" y="0"/>
                    <a:pt x="3685" y="0"/>
                  </a:cubicBezTo>
                  <a:close/>
                </a:path>
              </a:pathLst>
            </a:custGeom>
            <a:solidFill>
              <a:srgbClr val="FF8D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43"/>
            <p:cNvSpPr/>
            <p:nvPr/>
          </p:nvSpPr>
          <p:spPr>
            <a:xfrm>
              <a:off x="4750350" y="2999900"/>
              <a:ext cx="23075" cy="11750"/>
            </a:xfrm>
            <a:custGeom>
              <a:avLst/>
              <a:gdLst/>
              <a:ahLst/>
              <a:cxnLst/>
              <a:rect l="l" t="t" r="r" b="b"/>
              <a:pathLst>
                <a:path w="923" h="470" extrusionOk="0">
                  <a:moveTo>
                    <a:pt x="922" y="1"/>
                  </a:moveTo>
                  <a:cubicBezTo>
                    <a:pt x="922" y="1"/>
                    <a:pt x="349" y="20"/>
                    <a:pt x="0" y="470"/>
                  </a:cubicBezTo>
                  <a:lnTo>
                    <a:pt x="922" y="1"/>
                  </a:lnTo>
                  <a:close/>
                </a:path>
              </a:pathLst>
            </a:custGeom>
            <a:solidFill>
              <a:srgbClr val="FF8D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43"/>
            <p:cNvSpPr/>
            <p:nvPr/>
          </p:nvSpPr>
          <p:spPr>
            <a:xfrm>
              <a:off x="4214575" y="2739050"/>
              <a:ext cx="512100" cy="650825"/>
            </a:xfrm>
            <a:custGeom>
              <a:avLst/>
              <a:gdLst/>
              <a:ahLst/>
              <a:cxnLst/>
              <a:rect l="l" t="t" r="r" b="b"/>
              <a:pathLst>
                <a:path w="20484" h="26033" extrusionOk="0">
                  <a:moveTo>
                    <a:pt x="10032" y="1"/>
                  </a:moveTo>
                  <a:cubicBezTo>
                    <a:pt x="7624" y="1"/>
                    <a:pt x="4845" y="667"/>
                    <a:pt x="3055" y="2169"/>
                  </a:cubicBezTo>
                  <a:cubicBezTo>
                    <a:pt x="1775" y="3246"/>
                    <a:pt x="1176" y="5495"/>
                    <a:pt x="958" y="6424"/>
                  </a:cubicBezTo>
                  <a:cubicBezTo>
                    <a:pt x="739" y="7352"/>
                    <a:pt x="1" y="9234"/>
                    <a:pt x="1" y="9234"/>
                  </a:cubicBezTo>
                  <a:cubicBezTo>
                    <a:pt x="1" y="9234"/>
                    <a:pt x="409" y="9316"/>
                    <a:pt x="1420" y="9506"/>
                  </a:cubicBezTo>
                  <a:cubicBezTo>
                    <a:pt x="1834" y="9584"/>
                    <a:pt x="2447" y="9607"/>
                    <a:pt x="3025" y="9607"/>
                  </a:cubicBezTo>
                  <a:cubicBezTo>
                    <a:pt x="3853" y="9607"/>
                    <a:pt x="4611" y="9560"/>
                    <a:pt x="4611" y="9560"/>
                  </a:cubicBezTo>
                  <a:cubicBezTo>
                    <a:pt x="4611" y="9560"/>
                    <a:pt x="4994" y="12450"/>
                    <a:pt x="4639" y="15041"/>
                  </a:cubicBezTo>
                  <a:cubicBezTo>
                    <a:pt x="4284" y="17633"/>
                    <a:pt x="4421" y="19978"/>
                    <a:pt x="4794" y="21397"/>
                  </a:cubicBezTo>
                  <a:cubicBezTo>
                    <a:pt x="5168" y="22813"/>
                    <a:pt x="4912" y="24179"/>
                    <a:pt x="4801" y="25025"/>
                  </a:cubicBezTo>
                  <a:cubicBezTo>
                    <a:pt x="4693" y="25871"/>
                    <a:pt x="5894" y="26032"/>
                    <a:pt x="5894" y="26032"/>
                  </a:cubicBezTo>
                  <a:cubicBezTo>
                    <a:pt x="5837" y="25788"/>
                    <a:pt x="5428" y="23361"/>
                    <a:pt x="6112" y="22078"/>
                  </a:cubicBezTo>
                  <a:cubicBezTo>
                    <a:pt x="6794" y="20798"/>
                    <a:pt x="8729" y="19734"/>
                    <a:pt x="11020" y="19189"/>
                  </a:cubicBezTo>
                  <a:cubicBezTo>
                    <a:pt x="11857" y="18988"/>
                    <a:pt x="12785" y="18942"/>
                    <a:pt x="13641" y="18942"/>
                  </a:cubicBezTo>
                  <a:cubicBezTo>
                    <a:pt x="14392" y="18942"/>
                    <a:pt x="15088" y="18978"/>
                    <a:pt x="15620" y="18978"/>
                  </a:cubicBezTo>
                  <a:cubicBezTo>
                    <a:pt x="16143" y="18978"/>
                    <a:pt x="16509" y="18943"/>
                    <a:pt x="16612" y="18805"/>
                  </a:cubicBezTo>
                  <a:cubicBezTo>
                    <a:pt x="16939" y="18368"/>
                    <a:pt x="16337" y="17988"/>
                    <a:pt x="16229" y="16964"/>
                  </a:cubicBezTo>
                  <a:cubicBezTo>
                    <a:pt x="16121" y="15941"/>
                    <a:pt x="16530" y="14579"/>
                    <a:pt x="16733" y="13235"/>
                  </a:cubicBezTo>
                  <a:cubicBezTo>
                    <a:pt x="16967" y="11702"/>
                    <a:pt x="16964" y="9959"/>
                    <a:pt x="16964" y="9959"/>
                  </a:cubicBezTo>
                  <a:cubicBezTo>
                    <a:pt x="18383" y="8882"/>
                    <a:pt x="20484" y="6807"/>
                    <a:pt x="20484" y="6807"/>
                  </a:cubicBezTo>
                  <a:cubicBezTo>
                    <a:pt x="20484" y="6807"/>
                    <a:pt x="20183" y="5986"/>
                    <a:pt x="19885" y="5578"/>
                  </a:cubicBezTo>
                  <a:cubicBezTo>
                    <a:pt x="19584" y="5169"/>
                    <a:pt x="18957" y="4896"/>
                    <a:pt x="18219" y="3616"/>
                  </a:cubicBezTo>
                  <a:cubicBezTo>
                    <a:pt x="17483" y="2333"/>
                    <a:pt x="16200" y="1269"/>
                    <a:pt x="15193" y="806"/>
                  </a:cubicBezTo>
                  <a:cubicBezTo>
                    <a:pt x="14182" y="344"/>
                    <a:pt x="12129" y="24"/>
                    <a:pt x="10184" y="1"/>
                  </a:cubicBezTo>
                  <a:cubicBezTo>
                    <a:pt x="10133" y="1"/>
                    <a:pt x="10083" y="1"/>
                    <a:pt x="10032" y="1"/>
                  </a:cubicBez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43"/>
            <p:cNvSpPr/>
            <p:nvPr/>
          </p:nvSpPr>
          <p:spPr>
            <a:xfrm>
              <a:off x="4323725" y="3158525"/>
              <a:ext cx="306100" cy="231350"/>
            </a:xfrm>
            <a:custGeom>
              <a:avLst/>
              <a:gdLst/>
              <a:ahLst/>
              <a:cxnLst/>
              <a:rect l="l" t="t" r="r" b="b"/>
              <a:pathLst>
                <a:path w="12244" h="9254" extrusionOk="0">
                  <a:moveTo>
                    <a:pt x="746" y="1"/>
                  </a:moveTo>
                  <a:cubicBezTo>
                    <a:pt x="342" y="1"/>
                    <a:pt x="98" y="45"/>
                    <a:pt x="93" y="151"/>
                  </a:cubicBezTo>
                  <a:cubicBezTo>
                    <a:pt x="1" y="1969"/>
                    <a:pt x="146" y="3553"/>
                    <a:pt x="428" y="4618"/>
                  </a:cubicBezTo>
                  <a:cubicBezTo>
                    <a:pt x="802" y="6037"/>
                    <a:pt x="546" y="7400"/>
                    <a:pt x="435" y="8246"/>
                  </a:cubicBezTo>
                  <a:cubicBezTo>
                    <a:pt x="327" y="9088"/>
                    <a:pt x="1528" y="9253"/>
                    <a:pt x="1528" y="9253"/>
                  </a:cubicBezTo>
                  <a:cubicBezTo>
                    <a:pt x="1474" y="9009"/>
                    <a:pt x="1065" y="6582"/>
                    <a:pt x="1743" y="5299"/>
                  </a:cubicBezTo>
                  <a:cubicBezTo>
                    <a:pt x="2428" y="4019"/>
                    <a:pt x="4363" y="2955"/>
                    <a:pt x="6654" y="2410"/>
                  </a:cubicBezTo>
                  <a:cubicBezTo>
                    <a:pt x="7491" y="2209"/>
                    <a:pt x="8419" y="2163"/>
                    <a:pt x="9276" y="2163"/>
                  </a:cubicBezTo>
                  <a:cubicBezTo>
                    <a:pt x="10027" y="2163"/>
                    <a:pt x="10722" y="2199"/>
                    <a:pt x="11254" y="2199"/>
                  </a:cubicBezTo>
                  <a:cubicBezTo>
                    <a:pt x="11777" y="2199"/>
                    <a:pt x="12141" y="2164"/>
                    <a:pt x="12243" y="2026"/>
                  </a:cubicBezTo>
                  <a:lnTo>
                    <a:pt x="11974" y="734"/>
                  </a:lnTo>
                  <a:lnTo>
                    <a:pt x="11974" y="724"/>
                  </a:lnTo>
                  <a:lnTo>
                    <a:pt x="11863" y="185"/>
                  </a:lnTo>
                  <a:cubicBezTo>
                    <a:pt x="11863" y="185"/>
                    <a:pt x="9946" y="1001"/>
                    <a:pt x="8948" y="1001"/>
                  </a:cubicBezTo>
                  <a:cubicBezTo>
                    <a:pt x="8928" y="1001"/>
                    <a:pt x="8907" y="1000"/>
                    <a:pt x="8888" y="1000"/>
                  </a:cubicBezTo>
                  <a:cubicBezTo>
                    <a:pt x="8083" y="971"/>
                    <a:pt x="2646" y="1"/>
                    <a:pt x="746" y="1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43"/>
            <p:cNvSpPr/>
            <p:nvPr/>
          </p:nvSpPr>
          <p:spPr>
            <a:xfrm>
              <a:off x="4336650" y="2843700"/>
              <a:ext cx="171825" cy="319475"/>
            </a:xfrm>
            <a:custGeom>
              <a:avLst/>
              <a:gdLst/>
              <a:ahLst/>
              <a:cxnLst/>
              <a:rect l="l" t="t" r="r" b="b"/>
              <a:pathLst>
                <a:path w="6873" h="12779" extrusionOk="0">
                  <a:moveTo>
                    <a:pt x="1717" y="1"/>
                  </a:moveTo>
                  <a:cubicBezTo>
                    <a:pt x="1717" y="1"/>
                    <a:pt x="2538" y="1857"/>
                    <a:pt x="2208" y="4877"/>
                  </a:cubicBezTo>
                  <a:cubicBezTo>
                    <a:pt x="2145" y="5463"/>
                    <a:pt x="2006" y="6207"/>
                    <a:pt x="2006" y="6207"/>
                  </a:cubicBezTo>
                  <a:lnTo>
                    <a:pt x="963" y="6207"/>
                  </a:lnTo>
                  <a:cubicBezTo>
                    <a:pt x="963" y="6207"/>
                    <a:pt x="776" y="8102"/>
                    <a:pt x="634" y="8831"/>
                  </a:cubicBezTo>
                  <a:cubicBezTo>
                    <a:pt x="491" y="9559"/>
                    <a:pt x="0" y="11020"/>
                    <a:pt x="349" y="11426"/>
                  </a:cubicBezTo>
                  <a:cubicBezTo>
                    <a:pt x="697" y="11831"/>
                    <a:pt x="3029" y="12300"/>
                    <a:pt x="4049" y="12382"/>
                  </a:cubicBezTo>
                  <a:cubicBezTo>
                    <a:pt x="5073" y="12465"/>
                    <a:pt x="6872" y="12778"/>
                    <a:pt x="6872" y="12778"/>
                  </a:cubicBezTo>
                  <a:cubicBezTo>
                    <a:pt x="6872" y="12778"/>
                    <a:pt x="6587" y="11831"/>
                    <a:pt x="5361" y="10909"/>
                  </a:cubicBezTo>
                  <a:cubicBezTo>
                    <a:pt x="4132" y="9990"/>
                    <a:pt x="3187" y="9826"/>
                    <a:pt x="3416" y="8660"/>
                  </a:cubicBezTo>
                  <a:cubicBezTo>
                    <a:pt x="3640" y="7494"/>
                    <a:pt x="3640" y="6657"/>
                    <a:pt x="3314" y="5941"/>
                  </a:cubicBezTo>
                  <a:cubicBezTo>
                    <a:pt x="2988" y="5225"/>
                    <a:pt x="3248" y="628"/>
                    <a:pt x="1717" y="1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43"/>
            <p:cNvSpPr/>
            <p:nvPr/>
          </p:nvSpPr>
          <p:spPr>
            <a:xfrm>
              <a:off x="4625750" y="2827400"/>
              <a:ext cx="74800" cy="160650"/>
            </a:xfrm>
            <a:custGeom>
              <a:avLst/>
              <a:gdLst/>
              <a:ahLst/>
              <a:cxnLst/>
              <a:rect l="l" t="t" r="r" b="b"/>
              <a:pathLst>
                <a:path w="2992" h="6426" extrusionOk="0">
                  <a:moveTo>
                    <a:pt x="0" y="0"/>
                  </a:moveTo>
                  <a:lnTo>
                    <a:pt x="0" y="0"/>
                  </a:lnTo>
                  <a:cubicBezTo>
                    <a:pt x="178" y="520"/>
                    <a:pt x="343" y="1296"/>
                    <a:pt x="320" y="2154"/>
                  </a:cubicBezTo>
                  <a:cubicBezTo>
                    <a:pt x="301" y="3013"/>
                    <a:pt x="362" y="3812"/>
                    <a:pt x="422" y="4569"/>
                  </a:cubicBezTo>
                  <a:cubicBezTo>
                    <a:pt x="485" y="5323"/>
                    <a:pt x="526" y="5827"/>
                    <a:pt x="517" y="6425"/>
                  </a:cubicBezTo>
                  <a:cubicBezTo>
                    <a:pt x="517" y="6425"/>
                    <a:pt x="2288" y="5104"/>
                    <a:pt x="2991" y="4274"/>
                  </a:cubicBezTo>
                  <a:cubicBezTo>
                    <a:pt x="2991" y="4274"/>
                    <a:pt x="1749" y="2912"/>
                    <a:pt x="1391" y="2072"/>
                  </a:cubicBezTo>
                  <a:cubicBezTo>
                    <a:pt x="1185" y="1594"/>
                    <a:pt x="517" y="231"/>
                    <a:pt x="0" y="0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43"/>
            <p:cNvSpPr/>
            <p:nvPr/>
          </p:nvSpPr>
          <p:spPr>
            <a:xfrm>
              <a:off x="4397000" y="2835550"/>
              <a:ext cx="11825" cy="72250"/>
            </a:xfrm>
            <a:custGeom>
              <a:avLst/>
              <a:gdLst/>
              <a:ahLst/>
              <a:cxnLst/>
              <a:rect l="l" t="t" r="r" b="b"/>
              <a:pathLst>
                <a:path w="473" h="2890" extrusionOk="0">
                  <a:moveTo>
                    <a:pt x="114" y="0"/>
                  </a:moveTo>
                  <a:lnTo>
                    <a:pt x="7" y="54"/>
                  </a:lnTo>
                  <a:cubicBezTo>
                    <a:pt x="10" y="61"/>
                    <a:pt x="346" y="777"/>
                    <a:pt x="187" y="1692"/>
                  </a:cubicBezTo>
                  <a:cubicBezTo>
                    <a:pt x="23" y="2627"/>
                    <a:pt x="4" y="2871"/>
                    <a:pt x="0" y="2880"/>
                  </a:cubicBezTo>
                  <a:lnTo>
                    <a:pt x="121" y="2890"/>
                  </a:lnTo>
                  <a:cubicBezTo>
                    <a:pt x="121" y="2890"/>
                    <a:pt x="143" y="2640"/>
                    <a:pt x="305" y="1711"/>
                  </a:cubicBezTo>
                  <a:cubicBezTo>
                    <a:pt x="472" y="761"/>
                    <a:pt x="130" y="32"/>
                    <a:pt x="114" y="0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43"/>
            <p:cNvSpPr/>
            <p:nvPr/>
          </p:nvSpPr>
          <p:spPr>
            <a:xfrm>
              <a:off x="4402775" y="2860650"/>
              <a:ext cx="20625" cy="44475"/>
            </a:xfrm>
            <a:custGeom>
              <a:avLst/>
              <a:gdLst/>
              <a:ahLst/>
              <a:cxnLst/>
              <a:rect l="l" t="t" r="r" b="b"/>
              <a:pathLst>
                <a:path w="825" h="1779" extrusionOk="0">
                  <a:moveTo>
                    <a:pt x="717" y="1"/>
                  </a:moveTo>
                  <a:cubicBezTo>
                    <a:pt x="691" y="45"/>
                    <a:pt x="146" y="1157"/>
                    <a:pt x="1" y="1750"/>
                  </a:cubicBezTo>
                  <a:lnTo>
                    <a:pt x="118" y="1778"/>
                  </a:lnTo>
                  <a:cubicBezTo>
                    <a:pt x="260" y="1198"/>
                    <a:pt x="818" y="64"/>
                    <a:pt x="824" y="51"/>
                  </a:cubicBezTo>
                  <a:lnTo>
                    <a:pt x="717" y="1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43"/>
            <p:cNvSpPr/>
            <p:nvPr/>
          </p:nvSpPr>
          <p:spPr>
            <a:xfrm>
              <a:off x="4420525" y="2726225"/>
              <a:ext cx="116625" cy="91450"/>
            </a:xfrm>
            <a:custGeom>
              <a:avLst/>
              <a:gdLst/>
              <a:ahLst/>
              <a:cxnLst/>
              <a:rect l="l" t="t" r="r" b="b"/>
              <a:pathLst>
                <a:path w="4665" h="3658" extrusionOk="0">
                  <a:moveTo>
                    <a:pt x="1620" y="0"/>
                  </a:moveTo>
                  <a:cubicBezTo>
                    <a:pt x="1532" y="0"/>
                    <a:pt x="1446" y="3"/>
                    <a:pt x="1363" y="7"/>
                  </a:cubicBezTo>
                  <a:cubicBezTo>
                    <a:pt x="1363" y="7"/>
                    <a:pt x="219" y="160"/>
                    <a:pt x="108" y="514"/>
                  </a:cubicBezTo>
                  <a:cubicBezTo>
                    <a:pt x="0" y="869"/>
                    <a:pt x="805" y="2384"/>
                    <a:pt x="954" y="3160"/>
                  </a:cubicBezTo>
                  <a:cubicBezTo>
                    <a:pt x="1029" y="3543"/>
                    <a:pt x="1161" y="3657"/>
                    <a:pt x="1299" y="3657"/>
                  </a:cubicBezTo>
                  <a:cubicBezTo>
                    <a:pt x="1441" y="3657"/>
                    <a:pt x="1590" y="3536"/>
                    <a:pt x="1689" y="3461"/>
                  </a:cubicBezTo>
                  <a:cubicBezTo>
                    <a:pt x="1882" y="3309"/>
                    <a:pt x="2823" y="2327"/>
                    <a:pt x="2823" y="2327"/>
                  </a:cubicBezTo>
                  <a:cubicBezTo>
                    <a:pt x="2823" y="2327"/>
                    <a:pt x="3745" y="3359"/>
                    <a:pt x="4188" y="3359"/>
                  </a:cubicBezTo>
                  <a:cubicBezTo>
                    <a:pt x="4212" y="3359"/>
                    <a:pt x="4235" y="3356"/>
                    <a:pt x="4255" y="3350"/>
                  </a:cubicBezTo>
                  <a:cubicBezTo>
                    <a:pt x="4664" y="3226"/>
                    <a:pt x="4411" y="1861"/>
                    <a:pt x="4160" y="1196"/>
                  </a:cubicBezTo>
                  <a:cubicBezTo>
                    <a:pt x="3834" y="329"/>
                    <a:pt x="2629" y="0"/>
                    <a:pt x="1620" y="0"/>
                  </a:cubicBezTo>
                  <a:close/>
                </a:path>
              </a:pathLst>
            </a:custGeom>
            <a:solidFill>
              <a:srgbClr val="2E5C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43"/>
            <p:cNvSpPr/>
            <p:nvPr/>
          </p:nvSpPr>
          <p:spPr>
            <a:xfrm>
              <a:off x="4570375" y="3114525"/>
              <a:ext cx="72500" cy="72575"/>
            </a:xfrm>
            <a:custGeom>
              <a:avLst/>
              <a:gdLst/>
              <a:ahLst/>
              <a:cxnLst/>
              <a:rect l="l" t="t" r="r" b="b"/>
              <a:pathLst>
                <a:path w="2900" h="2903" extrusionOk="0">
                  <a:moveTo>
                    <a:pt x="1449" y="0"/>
                  </a:moveTo>
                  <a:cubicBezTo>
                    <a:pt x="647" y="0"/>
                    <a:pt x="1" y="650"/>
                    <a:pt x="1" y="1451"/>
                  </a:cubicBezTo>
                  <a:cubicBezTo>
                    <a:pt x="1" y="2253"/>
                    <a:pt x="647" y="2902"/>
                    <a:pt x="1449" y="2902"/>
                  </a:cubicBezTo>
                  <a:cubicBezTo>
                    <a:pt x="2250" y="2902"/>
                    <a:pt x="2900" y="2253"/>
                    <a:pt x="2900" y="1451"/>
                  </a:cubicBezTo>
                  <a:cubicBezTo>
                    <a:pt x="2900" y="650"/>
                    <a:pt x="2250" y="0"/>
                    <a:pt x="1449" y="0"/>
                  </a:cubicBezTo>
                  <a:close/>
                </a:path>
              </a:pathLst>
            </a:custGeom>
            <a:solidFill>
              <a:srgbClr val="DD44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43"/>
            <p:cNvSpPr/>
            <p:nvPr/>
          </p:nvSpPr>
          <p:spPr>
            <a:xfrm>
              <a:off x="4219100" y="2967100"/>
              <a:ext cx="420775" cy="230775"/>
            </a:xfrm>
            <a:custGeom>
              <a:avLst/>
              <a:gdLst/>
              <a:ahLst/>
              <a:cxnLst/>
              <a:rect l="l" t="t" r="r" b="b"/>
              <a:pathLst>
                <a:path w="16831" h="9231" extrusionOk="0">
                  <a:moveTo>
                    <a:pt x="1049" y="1"/>
                  </a:moveTo>
                  <a:cubicBezTo>
                    <a:pt x="1049" y="1"/>
                    <a:pt x="327" y="4791"/>
                    <a:pt x="165" y="6173"/>
                  </a:cubicBezTo>
                  <a:cubicBezTo>
                    <a:pt x="0" y="7551"/>
                    <a:pt x="799" y="9230"/>
                    <a:pt x="2218" y="9230"/>
                  </a:cubicBezTo>
                  <a:lnTo>
                    <a:pt x="15576" y="9230"/>
                  </a:lnTo>
                  <a:cubicBezTo>
                    <a:pt x="16501" y="9230"/>
                    <a:pt x="16830" y="8387"/>
                    <a:pt x="16685" y="8346"/>
                  </a:cubicBezTo>
                  <a:cubicBezTo>
                    <a:pt x="16674" y="8343"/>
                    <a:pt x="16660" y="8342"/>
                    <a:pt x="16644" y="8342"/>
                  </a:cubicBezTo>
                  <a:cubicBezTo>
                    <a:pt x="16454" y="8342"/>
                    <a:pt x="15947" y="8558"/>
                    <a:pt x="15611" y="8625"/>
                  </a:cubicBezTo>
                  <a:cubicBezTo>
                    <a:pt x="15557" y="8636"/>
                    <a:pt x="15499" y="8641"/>
                    <a:pt x="15438" y="8641"/>
                  </a:cubicBezTo>
                  <a:cubicBezTo>
                    <a:pt x="15084" y="8641"/>
                    <a:pt x="14649" y="8476"/>
                    <a:pt x="14657" y="8346"/>
                  </a:cubicBezTo>
                  <a:cubicBezTo>
                    <a:pt x="14673" y="8067"/>
                    <a:pt x="15367" y="8074"/>
                    <a:pt x="15500" y="7991"/>
                  </a:cubicBezTo>
                  <a:cubicBezTo>
                    <a:pt x="15636" y="7912"/>
                    <a:pt x="15693" y="7814"/>
                    <a:pt x="15392" y="7760"/>
                  </a:cubicBezTo>
                  <a:cubicBezTo>
                    <a:pt x="15309" y="7745"/>
                    <a:pt x="15241" y="7738"/>
                    <a:pt x="15174" y="7738"/>
                  </a:cubicBezTo>
                  <a:cubicBezTo>
                    <a:pt x="15000" y="7738"/>
                    <a:pt x="14836" y="7783"/>
                    <a:pt x="14454" y="7842"/>
                  </a:cubicBezTo>
                  <a:cubicBezTo>
                    <a:pt x="13922" y="7925"/>
                    <a:pt x="13513" y="8115"/>
                    <a:pt x="13238" y="8156"/>
                  </a:cubicBezTo>
                  <a:cubicBezTo>
                    <a:pt x="13223" y="8158"/>
                    <a:pt x="13206" y="8159"/>
                    <a:pt x="13187" y="8159"/>
                  </a:cubicBezTo>
                  <a:cubicBezTo>
                    <a:pt x="12265" y="8159"/>
                    <a:pt x="5329" y="5894"/>
                    <a:pt x="5329" y="5894"/>
                  </a:cubicBezTo>
                  <a:lnTo>
                    <a:pt x="5874" y="837"/>
                  </a:lnTo>
                  <a:cubicBezTo>
                    <a:pt x="4049" y="7"/>
                    <a:pt x="1049" y="1"/>
                    <a:pt x="1049" y="1"/>
                  </a:cubicBezTo>
                  <a:close/>
                </a:path>
              </a:pathLst>
            </a:custGeom>
            <a:solidFill>
              <a:srgbClr val="FFBC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43"/>
            <p:cNvSpPr/>
            <p:nvPr/>
          </p:nvSpPr>
          <p:spPr>
            <a:xfrm>
              <a:off x="4243175" y="2967100"/>
              <a:ext cx="122800" cy="78525"/>
            </a:xfrm>
            <a:custGeom>
              <a:avLst/>
              <a:gdLst/>
              <a:ahLst/>
              <a:cxnLst/>
              <a:rect l="l" t="t" r="r" b="b"/>
              <a:pathLst>
                <a:path w="4912" h="3141" extrusionOk="0">
                  <a:moveTo>
                    <a:pt x="86" y="1"/>
                  </a:moveTo>
                  <a:cubicBezTo>
                    <a:pt x="86" y="1"/>
                    <a:pt x="54" y="216"/>
                    <a:pt x="1" y="565"/>
                  </a:cubicBezTo>
                  <a:cubicBezTo>
                    <a:pt x="17" y="564"/>
                    <a:pt x="33" y="563"/>
                    <a:pt x="49" y="563"/>
                  </a:cubicBezTo>
                  <a:cubicBezTo>
                    <a:pt x="624" y="563"/>
                    <a:pt x="1076" y="1426"/>
                    <a:pt x="1940" y="1515"/>
                  </a:cubicBezTo>
                  <a:cubicBezTo>
                    <a:pt x="3501" y="1677"/>
                    <a:pt x="3942" y="3036"/>
                    <a:pt x="4664" y="3141"/>
                  </a:cubicBezTo>
                  <a:lnTo>
                    <a:pt x="4911" y="837"/>
                  </a:lnTo>
                  <a:cubicBezTo>
                    <a:pt x="3086" y="7"/>
                    <a:pt x="86" y="1"/>
                    <a:pt x="86" y="1"/>
                  </a:cubicBezTo>
                  <a:close/>
                </a:path>
              </a:pathLst>
            </a:custGeom>
            <a:solidFill>
              <a:srgbClr val="FF8D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43"/>
            <p:cNvSpPr/>
            <p:nvPr/>
          </p:nvSpPr>
          <p:spPr>
            <a:xfrm>
              <a:off x="4318575" y="3214350"/>
              <a:ext cx="379525" cy="211725"/>
            </a:xfrm>
            <a:custGeom>
              <a:avLst/>
              <a:gdLst/>
              <a:ahLst/>
              <a:cxnLst/>
              <a:rect l="l" t="t" r="r" b="b"/>
              <a:pathLst>
                <a:path w="15181" h="8469" extrusionOk="0">
                  <a:moveTo>
                    <a:pt x="7743" y="0"/>
                  </a:moveTo>
                  <a:cubicBezTo>
                    <a:pt x="7202" y="0"/>
                    <a:pt x="6692" y="65"/>
                    <a:pt x="6084" y="218"/>
                  </a:cubicBezTo>
                  <a:cubicBezTo>
                    <a:pt x="4772" y="544"/>
                    <a:pt x="1" y="981"/>
                    <a:pt x="1734" y="7020"/>
                  </a:cubicBezTo>
                  <a:cubicBezTo>
                    <a:pt x="2687" y="7907"/>
                    <a:pt x="3933" y="8468"/>
                    <a:pt x="5906" y="8468"/>
                  </a:cubicBezTo>
                  <a:lnTo>
                    <a:pt x="14442" y="8468"/>
                  </a:lnTo>
                  <a:cubicBezTo>
                    <a:pt x="14708" y="8468"/>
                    <a:pt x="14885" y="8189"/>
                    <a:pt x="14768" y="7952"/>
                  </a:cubicBezTo>
                  <a:cubicBezTo>
                    <a:pt x="14480" y="7356"/>
                    <a:pt x="14122" y="6247"/>
                    <a:pt x="14322" y="4593"/>
                  </a:cubicBezTo>
                  <a:cubicBezTo>
                    <a:pt x="14527" y="2854"/>
                    <a:pt x="14882" y="1621"/>
                    <a:pt x="15098" y="988"/>
                  </a:cubicBezTo>
                  <a:cubicBezTo>
                    <a:pt x="15180" y="747"/>
                    <a:pt x="15006" y="500"/>
                    <a:pt x="14752" y="493"/>
                  </a:cubicBezTo>
                  <a:cubicBezTo>
                    <a:pt x="13675" y="471"/>
                    <a:pt x="11217" y="405"/>
                    <a:pt x="9927" y="218"/>
                  </a:cubicBezTo>
                  <a:cubicBezTo>
                    <a:pt x="9028" y="86"/>
                    <a:pt x="8366" y="0"/>
                    <a:pt x="7743" y="0"/>
                  </a:cubicBezTo>
                  <a:close/>
                </a:path>
              </a:pathLst>
            </a:custGeom>
            <a:solidFill>
              <a:srgbClr val="FFB3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43"/>
            <p:cNvSpPr/>
            <p:nvPr/>
          </p:nvSpPr>
          <p:spPr>
            <a:xfrm>
              <a:off x="4376650" y="3256350"/>
              <a:ext cx="304025" cy="46775"/>
            </a:xfrm>
            <a:custGeom>
              <a:avLst/>
              <a:gdLst/>
              <a:ahLst/>
              <a:cxnLst/>
              <a:rect l="l" t="t" r="r" b="b"/>
              <a:pathLst>
                <a:path w="12161" h="1871" extrusionOk="0">
                  <a:moveTo>
                    <a:pt x="531" y="0"/>
                  </a:moveTo>
                  <a:cubicBezTo>
                    <a:pt x="246" y="0"/>
                    <a:pt x="4" y="125"/>
                    <a:pt x="0" y="128"/>
                  </a:cubicBezTo>
                  <a:lnTo>
                    <a:pt x="54" y="233"/>
                  </a:lnTo>
                  <a:cubicBezTo>
                    <a:pt x="70" y="226"/>
                    <a:pt x="283" y="118"/>
                    <a:pt x="527" y="118"/>
                  </a:cubicBezTo>
                  <a:cubicBezTo>
                    <a:pt x="717" y="118"/>
                    <a:pt x="926" y="183"/>
                    <a:pt x="1077" y="410"/>
                  </a:cubicBezTo>
                  <a:cubicBezTo>
                    <a:pt x="1480" y="1012"/>
                    <a:pt x="1866" y="1120"/>
                    <a:pt x="2532" y="1120"/>
                  </a:cubicBezTo>
                  <a:cubicBezTo>
                    <a:pt x="2709" y="1120"/>
                    <a:pt x="2855" y="1110"/>
                    <a:pt x="2985" y="1104"/>
                  </a:cubicBezTo>
                  <a:cubicBezTo>
                    <a:pt x="3083" y="1100"/>
                    <a:pt x="3170" y="1096"/>
                    <a:pt x="3253" y="1096"/>
                  </a:cubicBezTo>
                  <a:cubicBezTo>
                    <a:pt x="3470" y="1096"/>
                    <a:pt x="3659" y="1124"/>
                    <a:pt x="3938" y="1250"/>
                  </a:cubicBezTo>
                  <a:cubicBezTo>
                    <a:pt x="4490" y="1497"/>
                    <a:pt x="6755" y="1659"/>
                    <a:pt x="6853" y="1665"/>
                  </a:cubicBezTo>
                  <a:lnTo>
                    <a:pt x="12157" y="1871"/>
                  </a:lnTo>
                  <a:lnTo>
                    <a:pt x="12160" y="1750"/>
                  </a:lnTo>
                  <a:lnTo>
                    <a:pt x="6860" y="1545"/>
                  </a:lnTo>
                  <a:cubicBezTo>
                    <a:pt x="6837" y="1541"/>
                    <a:pt x="4518" y="1380"/>
                    <a:pt x="3989" y="1139"/>
                  </a:cubicBezTo>
                  <a:cubicBezTo>
                    <a:pt x="3688" y="1006"/>
                    <a:pt x="3480" y="974"/>
                    <a:pt x="3252" y="974"/>
                  </a:cubicBezTo>
                  <a:cubicBezTo>
                    <a:pt x="3166" y="974"/>
                    <a:pt x="3076" y="979"/>
                    <a:pt x="2978" y="984"/>
                  </a:cubicBezTo>
                  <a:cubicBezTo>
                    <a:pt x="2852" y="990"/>
                    <a:pt x="2706" y="1000"/>
                    <a:pt x="2532" y="1000"/>
                  </a:cubicBezTo>
                  <a:cubicBezTo>
                    <a:pt x="1898" y="1000"/>
                    <a:pt x="1553" y="905"/>
                    <a:pt x="1179" y="344"/>
                  </a:cubicBezTo>
                  <a:cubicBezTo>
                    <a:pt x="1000" y="76"/>
                    <a:pt x="753" y="0"/>
                    <a:pt x="531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43"/>
            <p:cNvSpPr/>
            <p:nvPr/>
          </p:nvSpPr>
          <p:spPr>
            <a:xfrm>
              <a:off x="4449350" y="3270250"/>
              <a:ext cx="43200" cy="50625"/>
            </a:xfrm>
            <a:custGeom>
              <a:avLst/>
              <a:gdLst/>
              <a:ahLst/>
              <a:cxnLst/>
              <a:rect l="l" t="t" r="r" b="b"/>
              <a:pathLst>
                <a:path w="1728" h="2025" extrusionOk="0">
                  <a:moveTo>
                    <a:pt x="1654" y="0"/>
                  </a:moveTo>
                  <a:cubicBezTo>
                    <a:pt x="1642" y="6"/>
                    <a:pt x="511" y="897"/>
                    <a:pt x="1" y="1971"/>
                  </a:cubicBezTo>
                  <a:lnTo>
                    <a:pt x="108" y="2025"/>
                  </a:lnTo>
                  <a:cubicBezTo>
                    <a:pt x="609" y="973"/>
                    <a:pt x="1715" y="101"/>
                    <a:pt x="1727" y="95"/>
                  </a:cubicBezTo>
                  <a:lnTo>
                    <a:pt x="1654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43"/>
            <p:cNvSpPr/>
            <p:nvPr/>
          </p:nvSpPr>
          <p:spPr>
            <a:xfrm>
              <a:off x="4484525" y="3279200"/>
              <a:ext cx="15625" cy="41275"/>
            </a:xfrm>
            <a:custGeom>
              <a:avLst/>
              <a:gdLst/>
              <a:ahLst/>
              <a:cxnLst/>
              <a:rect l="l" t="t" r="r" b="b"/>
              <a:pathLst>
                <a:path w="625" h="1651" extrusionOk="0">
                  <a:moveTo>
                    <a:pt x="514" y="0"/>
                  </a:moveTo>
                  <a:cubicBezTo>
                    <a:pt x="498" y="41"/>
                    <a:pt x="121" y="1046"/>
                    <a:pt x="0" y="1629"/>
                  </a:cubicBezTo>
                  <a:lnTo>
                    <a:pt x="118" y="1651"/>
                  </a:lnTo>
                  <a:cubicBezTo>
                    <a:pt x="238" y="1077"/>
                    <a:pt x="621" y="54"/>
                    <a:pt x="625" y="41"/>
                  </a:cubicBezTo>
                  <a:lnTo>
                    <a:pt x="514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43"/>
            <p:cNvSpPr/>
            <p:nvPr/>
          </p:nvSpPr>
          <p:spPr>
            <a:xfrm>
              <a:off x="4750825" y="3603550"/>
              <a:ext cx="161675" cy="240400"/>
            </a:xfrm>
            <a:custGeom>
              <a:avLst/>
              <a:gdLst/>
              <a:ahLst/>
              <a:cxnLst/>
              <a:rect l="l" t="t" r="r" b="b"/>
              <a:pathLst>
                <a:path w="6467" h="9616" extrusionOk="0">
                  <a:moveTo>
                    <a:pt x="342" y="0"/>
                  </a:moveTo>
                  <a:cubicBezTo>
                    <a:pt x="399" y="330"/>
                    <a:pt x="453" y="653"/>
                    <a:pt x="491" y="970"/>
                  </a:cubicBezTo>
                  <a:cubicBezTo>
                    <a:pt x="862" y="3834"/>
                    <a:pt x="862" y="6657"/>
                    <a:pt x="862" y="6657"/>
                  </a:cubicBezTo>
                  <a:cubicBezTo>
                    <a:pt x="862" y="6657"/>
                    <a:pt x="0" y="8948"/>
                    <a:pt x="574" y="9176"/>
                  </a:cubicBezTo>
                  <a:cubicBezTo>
                    <a:pt x="958" y="9328"/>
                    <a:pt x="3436" y="9615"/>
                    <a:pt x="5041" y="9615"/>
                  </a:cubicBezTo>
                  <a:cubicBezTo>
                    <a:pt x="5832" y="9615"/>
                    <a:pt x="6412" y="9546"/>
                    <a:pt x="6426" y="9356"/>
                  </a:cubicBezTo>
                  <a:cubicBezTo>
                    <a:pt x="6467" y="8786"/>
                    <a:pt x="3561" y="7623"/>
                    <a:pt x="3561" y="7623"/>
                  </a:cubicBezTo>
                  <a:lnTo>
                    <a:pt x="2744" y="6574"/>
                  </a:lnTo>
                  <a:cubicBezTo>
                    <a:pt x="2744" y="6574"/>
                    <a:pt x="3229" y="3457"/>
                    <a:pt x="3745" y="0"/>
                  </a:cubicBez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43"/>
            <p:cNvSpPr/>
            <p:nvPr/>
          </p:nvSpPr>
          <p:spPr>
            <a:xfrm>
              <a:off x="4756925" y="3782800"/>
              <a:ext cx="155575" cy="61150"/>
            </a:xfrm>
            <a:custGeom>
              <a:avLst/>
              <a:gdLst/>
              <a:ahLst/>
              <a:cxnLst/>
              <a:rect l="l" t="t" r="r" b="b"/>
              <a:pathLst>
                <a:path w="6223" h="2446" extrusionOk="0">
                  <a:moveTo>
                    <a:pt x="2963" y="0"/>
                  </a:moveTo>
                  <a:cubicBezTo>
                    <a:pt x="2706" y="86"/>
                    <a:pt x="2522" y="190"/>
                    <a:pt x="2395" y="295"/>
                  </a:cubicBezTo>
                  <a:cubicBezTo>
                    <a:pt x="2182" y="469"/>
                    <a:pt x="1918" y="558"/>
                    <a:pt x="1648" y="558"/>
                  </a:cubicBezTo>
                  <a:cubicBezTo>
                    <a:pt x="1570" y="558"/>
                    <a:pt x="1491" y="551"/>
                    <a:pt x="1413" y="536"/>
                  </a:cubicBezTo>
                  <a:cubicBezTo>
                    <a:pt x="1005" y="453"/>
                    <a:pt x="580" y="415"/>
                    <a:pt x="327" y="399"/>
                  </a:cubicBezTo>
                  <a:lnTo>
                    <a:pt x="327" y="399"/>
                  </a:lnTo>
                  <a:cubicBezTo>
                    <a:pt x="146" y="1065"/>
                    <a:pt x="0" y="1876"/>
                    <a:pt x="330" y="2006"/>
                  </a:cubicBezTo>
                  <a:cubicBezTo>
                    <a:pt x="714" y="2158"/>
                    <a:pt x="3192" y="2445"/>
                    <a:pt x="4797" y="2445"/>
                  </a:cubicBezTo>
                  <a:cubicBezTo>
                    <a:pt x="5588" y="2445"/>
                    <a:pt x="6168" y="2376"/>
                    <a:pt x="6182" y="2186"/>
                  </a:cubicBezTo>
                  <a:cubicBezTo>
                    <a:pt x="6223" y="1616"/>
                    <a:pt x="3317" y="453"/>
                    <a:pt x="3317" y="453"/>
                  </a:cubicBezTo>
                  <a:lnTo>
                    <a:pt x="2963" y="0"/>
                  </a:lnTo>
                  <a:close/>
                </a:path>
              </a:pathLst>
            </a:custGeom>
            <a:solidFill>
              <a:srgbClr val="1E31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43"/>
            <p:cNvSpPr/>
            <p:nvPr/>
          </p:nvSpPr>
          <p:spPr>
            <a:xfrm>
              <a:off x="4864875" y="3261675"/>
              <a:ext cx="504100" cy="571600"/>
            </a:xfrm>
            <a:custGeom>
              <a:avLst/>
              <a:gdLst/>
              <a:ahLst/>
              <a:cxnLst/>
              <a:rect l="l" t="t" r="r" b="b"/>
              <a:pathLst>
                <a:path w="20164" h="22864" extrusionOk="0">
                  <a:moveTo>
                    <a:pt x="1554" y="0"/>
                  </a:moveTo>
                  <a:cubicBezTo>
                    <a:pt x="1502" y="0"/>
                    <a:pt x="1474" y="1"/>
                    <a:pt x="1474" y="1"/>
                  </a:cubicBezTo>
                  <a:cubicBezTo>
                    <a:pt x="1" y="1351"/>
                    <a:pt x="1309" y="6575"/>
                    <a:pt x="1309" y="6575"/>
                  </a:cubicBezTo>
                  <a:lnTo>
                    <a:pt x="5073" y="6575"/>
                  </a:lnTo>
                  <a:cubicBezTo>
                    <a:pt x="5691" y="8932"/>
                    <a:pt x="7975" y="12110"/>
                    <a:pt x="9531" y="13675"/>
                  </a:cubicBezTo>
                  <a:cubicBezTo>
                    <a:pt x="11086" y="15240"/>
                    <a:pt x="14892" y="20845"/>
                    <a:pt x="14892" y="20845"/>
                  </a:cubicBezTo>
                  <a:cubicBezTo>
                    <a:pt x="14892" y="20845"/>
                    <a:pt x="14850" y="22664"/>
                    <a:pt x="15544" y="22851"/>
                  </a:cubicBezTo>
                  <a:cubicBezTo>
                    <a:pt x="15576" y="22859"/>
                    <a:pt x="15615" y="22863"/>
                    <a:pt x="15660" y="22863"/>
                  </a:cubicBezTo>
                  <a:cubicBezTo>
                    <a:pt x="16594" y="22863"/>
                    <a:pt x="20163" y="21096"/>
                    <a:pt x="20085" y="20845"/>
                  </a:cubicBezTo>
                  <a:cubicBezTo>
                    <a:pt x="20058" y="20756"/>
                    <a:pt x="19790" y="20727"/>
                    <a:pt x="19445" y="20727"/>
                  </a:cubicBezTo>
                  <a:cubicBezTo>
                    <a:pt x="18754" y="20727"/>
                    <a:pt x="17753" y="20845"/>
                    <a:pt x="17753" y="20845"/>
                  </a:cubicBezTo>
                  <a:lnTo>
                    <a:pt x="16894" y="20373"/>
                  </a:lnTo>
                  <a:cubicBezTo>
                    <a:pt x="16894" y="20373"/>
                    <a:pt x="9778" y="3600"/>
                    <a:pt x="7690" y="1759"/>
                  </a:cubicBezTo>
                  <a:cubicBezTo>
                    <a:pt x="5777" y="70"/>
                    <a:pt x="2139" y="0"/>
                    <a:pt x="1554" y="0"/>
                  </a:cubicBezTo>
                  <a:close/>
                </a:path>
              </a:pathLst>
            </a:custGeom>
            <a:solidFill>
              <a:srgbClr val="FFBC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43"/>
            <p:cNvSpPr/>
            <p:nvPr/>
          </p:nvSpPr>
          <p:spPr>
            <a:xfrm>
              <a:off x="5143525" y="3616850"/>
              <a:ext cx="225450" cy="216425"/>
            </a:xfrm>
            <a:custGeom>
              <a:avLst/>
              <a:gdLst/>
              <a:ahLst/>
              <a:cxnLst/>
              <a:rect l="l" t="t" r="r" b="b"/>
              <a:pathLst>
                <a:path w="9018" h="8657" extrusionOk="0">
                  <a:moveTo>
                    <a:pt x="3045" y="1"/>
                  </a:moveTo>
                  <a:lnTo>
                    <a:pt x="1" y="1407"/>
                  </a:lnTo>
                  <a:cubicBezTo>
                    <a:pt x="1702" y="3631"/>
                    <a:pt x="3746" y="6638"/>
                    <a:pt x="3746" y="6638"/>
                  </a:cubicBezTo>
                  <a:cubicBezTo>
                    <a:pt x="3746" y="6638"/>
                    <a:pt x="3704" y="8457"/>
                    <a:pt x="4398" y="8644"/>
                  </a:cubicBezTo>
                  <a:cubicBezTo>
                    <a:pt x="4430" y="8652"/>
                    <a:pt x="4469" y="8656"/>
                    <a:pt x="4514" y="8656"/>
                  </a:cubicBezTo>
                  <a:cubicBezTo>
                    <a:pt x="5448" y="8656"/>
                    <a:pt x="9017" y="6889"/>
                    <a:pt x="8939" y="6638"/>
                  </a:cubicBezTo>
                  <a:cubicBezTo>
                    <a:pt x="8912" y="6549"/>
                    <a:pt x="8644" y="6520"/>
                    <a:pt x="8299" y="6520"/>
                  </a:cubicBezTo>
                  <a:cubicBezTo>
                    <a:pt x="7608" y="6520"/>
                    <a:pt x="6607" y="6638"/>
                    <a:pt x="6607" y="6638"/>
                  </a:cubicBezTo>
                  <a:lnTo>
                    <a:pt x="5748" y="6166"/>
                  </a:lnTo>
                  <a:cubicBezTo>
                    <a:pt x="5748" y="6166"/>
                    <a:pt x="4576" y="3406"/>
                    <a:pt x="3045" y="1"/>
                  </a:cubicBez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43"/>
            <p:cNvSpPr/>
            <p:nvPr/>
          </p:nvSpPr>
          <p:spPr>
            <a:xfrm>
              <a:off x="4984000" y="3389525"/>
              <a:ext cx="7725" cy="36550"/>
            </a:xfrm>
            <a:custGeom>
              <a:avLst/>
              <a:gdLst/>
              <a:ahLst/>
              <a:cxnLst/>
              <a:rect l="l" t="t" r="r" b="b"/>
              <a:pathLst>
                <a:path w="309" h="1462" extrusionOk="0">
                  <a:moveTo>
                    <a:pt x="80" y="0"/>
                  </a:moveTo>
                  <a:cubicBezTo>
                    <a:pt x="1" y="970"/>
                    <a:pt x="308" y="1461"/>
                    <a:pt x="308" y="1461"/>
                  </a:cubicBezTo>
                  <a:lnTo>
                    <a:pt x="80" y="0"/>
                  </a:lnTo>
                  <a:close/>
                </a:path>
              </a:pathLst>
            </a:custGeom>
            <a:solidFill>
              <a:srgbClr val="FF8D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43"/>
            <p:cNvSpPr/>
            <p:nvPr/>
          </p:nvSpPr>
          <p:spPr>
            <a:xfrm>
              <a:off x="5010850" y="3326875"/>
              <a:ext cx="32750" cy="39475"/>
            </a:xfrm>
            <a:custGeom>
              <a:avLst/>
              <a:gdLst/>
              <a:ahLst/>
              <a:cxnLst/>
              <a:rect l="l" t="t" r="r" b="b"/>
              <a:pathLst>
                <a:path w="1310" h="1579" extrusionOk="0">
                  <a:moveTo>
                    <a:pt x="1" y="0"/>
                  </a:moveTo>
                  <a:cubicBezTo>
                    <a:pt x="1" y="1"/>
                    <a:pt x="109" y="941"/>
                    <a:pt x="1309" y="1578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F8D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43"/>
            <p:cNvSpPr/>
            <p:nvPr/>
          </p:nvSpPr>
          <p:spPr>
            <a:xfrm>
              <a:off x="4864875" y="3261675"/>
              <a:ext cx="115125" cy="164400"/>
            </a:xfrm>
            <a:custGeom>
              <a:avLst/>
              <a:gdLst/>
              <a:ahLst/>
              <a:cxnLst/>
              <a:rect l="l" t="t" r="r" b="b"/>
              <a:pathLst>
                <a:path w="4605" h="6576" extrusionOk="0">
                  <a:moveTo>
                    <a:pt x="1549" y="0"/>
                  </a:moveTo>
                  <a:cubicBezTo>
                    <a:pt x="1500" y="0"/>
                    <a:pt x="1474" y="1"/>
                    <a:pt x="1474" y="1"/>
                  </a:cubicBezTo>
                  <a:cubicBezTo>
                    <a:pt x="1" y="1351"/>
                    <a:pt x="1309" y="6575"/>
                    <a:pt x="1309" y="6575"/>
                  </a:cubicBezTo>
                  <a:lnTo>
                    <a:pt x="2355" y="6575"/>
                  </a:lnTo>
                  <a:cubicBezTo>
                    <a:pt x="2301" y="6166"/>
                    <a:pt x="2288" y="5735"/>
                    <a:pt x="2399" y="5454"/>
                  </a:cubicBezTo>
                  <a:cubicBezTo>
                    <a:pt x="2671" y="4772"/>
                    <a:pt x="2589" y="4611"/>
                    <a:pt x="2671" y="3397"/>
                  </a:cubicBezTo>
                  <a:cubicBezTo>
                    <a:pt x="2732" y="2532"/>
                    <a:pt x="3923" y="1100"/>
                    <a:pt x="4604" y="346"/>
                  </a:cubicBezTo>
                  <a:cubicBezTo>
                    <a:pt x="3180" y="22"/>
                    <a:pt x="1871" y="0"/>
                    <a:pt x="1549" y="0"/>
                  </a:cubicBezTo>
                  <a:close/>
                </a:path>
              </a:pathLst>
            </a:custGeom>
            <a:solidFill>
              <a:srgbClr val="FF8D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43"/>
            <p:cNvSpPr/>
            <p:nvPr/>
          </p:nvSpPr>
          <p:spPr>
            <a:xfrm>
              <a:off x="5236125" y="3771000"/>
              <a:ext cx="132850" cy="62275"/>
            </a:xfrm>
            <a:custGeom>
              <a:avLst/>
              <a:gdLst/>
              <a:ahLst/>
              <a:cxnLst/>
              <a:rect l="l" t="t" r="r" b="b"/>
              <a:pathLst>
                <a:path w="5314" h="2491" extrusionOk="0">
                  <a:moveTo>
                    <a:pt x="2044" y="0"/>
                  </a:moveTo>
                  <a:cubicBezTo>
                    <a:pt x="1433" y="390"/>
                    <a:pt x="1616" y="900"/>
                    <a:pt x="1616" y="900"/>
                  </a:cubicBezTo>
                  <a:lnTo>
                    <a:pt x="42" y="472"/>
                  </a:lnTo>
                  <a:lnTo>
                    <a:pt x="42" y="472"/>
                  </a:lnTo>
                  <a:cubicBezTo>
                    <a:pt x="42" y="472"/>
                    <a:pt x="0" y="2291"/>
                    <a:pt x="694" y="2478"/>
                  </a:cubicBezTo>
                  <a:cubicBezTo>
                    <a:pt x="726" y="2486"/>
                    <a:pt x="765" y="2490"/>
                    <a:pt x="810" y="2490"/>
                  </a:cubicBezTo>
                  <a:cubicBezTo>
                    <a:pt x="1744" y="2490"/>
                    <a:pt x="5313" y="723"/>
                    <a:pt x="5235" y="472"/>
                  </a:cubicBezTo>
                  <a:cubicBezTo>
                    <a:pt x="5208" y="383"/>
                    <a:pt x="4940" y="354"/>
                    <a:pt x="4595" y="354"/>
                  </a:cubicBezTo>
                  <a:cubicBezTo>
                    <a:pt x="3904" y="354"/>
                    <a:pt x="2903" y="472"/>
                    <a:pt x="2903" y="472"/>
                  </a:cubicBezTo>
                  <a:lnTo>
                    <a:pt x="2044" y="0"/>
                  </a:lnTo>
                  <a:close/>
                </a:path>
              </a:pathLst>
            </a:custGeom>
            <a:solidFill>
              <a:srgbClr val="1E31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43"/>
            <p:cNvSpPr/>
            <p:nvPr/>
          </p:nvSpPr>
          <p:spPr>
            <a:xfrm>
              <a:off x="4430925" y="2665400"/>
              <a:ext cx="88475" cy="106450"/>
            </a:xfrm>
            <a:custGeom>
              <a:avLst/>
              <a:gdLst/>
              <a:ahLst/>
              <a:cxnLst/>
              <a:rect l="l" t="t" r="r" b="b"/>
              <a:pathLst>
                <a:path w="3539" h="4258" extrusionOk="0">
                  <a:moveTo>
                    <a:pt x="2094" y="1"/>
                  </a:moveTo>
                  <a:cubicBezTo>
                    <a:pt x="2094" y="1"/>
                    <a:pt x="785" y="2320"/>
                    <a:pt x="307" y="3290"/>
                  </a:cubicBezTo>
                  <a:cubicBezTo>
                    <a:pt x="0" y="3908"/>
                    <a:pt x="1256" y="4257"/>
                    <a:pt x="2234" y="4257"/>
                  </a:cubicBezTo>
                  <a:cubicBezTo>
                    <a:pt x="2784" y="4257"/>
                    <a:pt x="3245" y="4147"/>
                    <a:pt x="3294" y="3914"/>
                  </a:cubicBezTo>
                  <a:cubicBezTo>
                    <a:pt x="3431" y="3261"/>
                    <a:pt x="3538" y="1953"/>
                    <a:pt x="3538" y="1953"/>
                  </a:cubicBezTo>
                  <a:lnTo>
                    <a:pt x="2094" y="1"/>
                  </a:lnTo>
                  <a:close/>
                </a:path>
              </a:pathLst>
            </a:custGeom>
            <a:solidFill>
              <a:srgbClr val="FFBC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43"/>
            <p:cNvSpPr/>
            <p:nvPr/>
          </p:nvSpPr>
          <p:spPr>
            <a:xfrm>
              <a:off x="4471125" y="2665400"/>
              <a:ext cx="48275" cy="81050"/>
            </a:xfrm>
            <a:custGeom>
              <a:avLst/>
              <a:gdLst/>
              <a:ahLst/>
              <a:cxnLst/>
              <a:rect l="l" t="t" r="r" b="b"/>
              <a:pathLst>
                <a:path w="1931" h="3242" extrusionOk="0">
                  <a:moveTo>
                    <a:pt x="486" y="1"/>
                  </a:moveTo>
                  <a:cubicBezTo>
                    <a:pt x="486" y="1"/>
                    <a:pt x="280" y="368"/>
                    <a:pt x="1" y="869"/>
                  </a:cubicBezTo>
                  <a:cubicBezTo>
                    <a:pt x="26" y="974"/>
                    <a:pt x="52" y="1065"/>
                    <a:pt x="74" y="1141"/>
                  </a:cubicBezTo>
                  <a:cubicBezTo>
                    <a:pt x="216" y="1642"/>
                    <a:pt x="178" y="1864"/>
                    <a:pt x="292" y="2501"/>
                  </a:cubicBezTo>
                  <a:cubicBezTo>
                    <a:pt x="390" y="3050"/>
                    <a:pt x="1050" y="3242"/>
                    <a:pt x="1663" y="3242"/>
                  </a:cubicBezTo>
                  <a:cubicBezTo>
                    <a:pt x="1707" y="3242"/>
                    <a:pt x="1751" y="3241"/>
                    <a:pt x="1794" y="3239"/>
                  </a:cubicBezTo>
                  <a:cubicBezTo>
                    <a:pt x="1873" y="2621"/>
                    <a:pt x="1930" y="1953"/>
                    <a:pt x="1930" y="1953"/>
                  </a:cubicBezTo>
                  <a:lnTo>
                    <a:pt x="486" y="1"/>
                  </a:lnTo>
                  <a:close/>
                </a:path>
              </a:pathLst>
            </a:custGeom>
            <a:solidFill>
              <a:srgbClr val="FF8D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43"/>
            <p:cNvSpPr/>
            <p:nvPr/>
          </p:nvSpPr>
          <p:spPr>
            <a:xfrm>
              <a:off x="4466375" y="2617100"/>
              <a:ext cx="109100" cy="109300"/>
            </a:xfrm>
            <a:custGeom>
              <a:avLst/>
              <a:gdLst/>
              <a:ahLst/>
              <a:cxnLst/>
              <a:rect l="l" t="t" r="r" b="b"/>
              <a:pathLst>
                <a:path w="4364" h="4372" extrusionOk="0">
                  <a:moveTo>
                    <a:pt x="1991" y="0"/>
                  </a:moveTo>
                  <a:lnTo>
                    <a:pt x="565" y="843"/>
                  </a:lnTo>
                  <a:cubicBezTo>
                    <a:pt x="529" y="828"/>
                    <a:pt x="494" y="820"/>
                    <a:pt x="460" y="820"/>
                  </a:cubicBezTo>
                  <a:cubicBezTo>
                    <a:pt x="209" y="820"/>
                    <a:pt x="0" y="1199"/>
                    <a:pt x="181" y="1575"/>
                  </a:cubicBezTo>
                  <a:cubicBezTo>
                    <a:pt x="384" y="2006"/>
                    <a:pt x="609" y="2066"/>
                    <a:pt x="609" y="2066"/>
                  </a:cubicBezTo>
                  <a:cubicBezTo>
                    <a:pt x="609" y="2066"/>
                    <a:pt x="191" y="3663"/>
                    <a:pt x="1008" y="4122"/>
                  </a:cubicBezTo>
                  <a:cubicBezTo>
                    <a:pt x="1326" y="4300"/>
                    <a:pt x="1594" y="4371"/>
                    <a:pt x="1821" y="4371"/>
                  </a:cubicBezTo>
                  <a:cubicBezTo>
                    <a:pt x="2180" y="4371"/>
                    <a:pt x="2434" y="4193"/>
                    <a:pt x="2615" y="3980"/>
                  </a:cubicBezTo>
                  <a:cubicBezTo>
                    <a:pt x="2912" y="3631"/>
                    <a:pt x="3552" y="2944"/>
                    <a:pt x="3552" y="2944"/>
                  </a:cubicBezTo>
                  <a:lnTo>
                    <a:pt x="4364" y="1996"/>
                  </a:lnTo>
                  <a:lnTo>
                    <a:pt x="3679" y="564"/>
                  </a:lnTo>
                  <a:lnTo>
                    <a:pt x="1991" y="0"/>
                  </a:lnTo>
                  <a:close/>
                </a:path>
              </a:pathLst>
            </a:custGeom>
            <a:solidFill>
              <a:srgbClr val="FFBC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43"/>
            <p:cNvSpPr/>
            <p:nvPr/>
          </p:nvSpPr>
          <p:spPr>
            <a:xfrm>
              <a:off x="4476225" y="2578025"/>
              <a:ext cx="134900" cy="112675"/>
            </a:xfrm>
            <a:custGeom>
              <a:avLst/>
              <a:gdLst/>
              <a:ahLst/>
              <a:cxnLst/>
              <a:rect l="l" t="t" r="r" b="b"/>
              <a:pathLst>
                <a:path w="5396" h="4507" extrusionOk="0">
                  <a:moveTo>
                    <a:pt x="2094" y="1"/>
                  </a:moveTo>
                  <a:cubicBezTo>
                    <a:pt x="1612" y="1"/>
                    <a:pt x="1170" y="247"/>
                    <a:pt x="1071" y="796"/>
                  </a:cubicBezTo>
                  <a:cubicBezTo>
                    <a:pt x="997" y="765"/>
                    <a:pt x="905" y="743"/>
                    <a:pt x="808" y="743"/>
                  </a:cubicBezTo>
                  <a:cubicBezTo>
                    <a:pt x="441" y="743"/>
                    <a:pt x="1" y="1059"/>
                    <a:pt x="171" y="2406"/>
                  </a:cubicBezTo>
                  <a:cubicBezTo>
                    <a:pt x="171" y="2406"/>
                    <a:pt x="567" y="2637"/>
                    <a:pt x="500" y="3157"/>
                  </a:cubicBezTo>
                  <a:lnTo>
                    <a:pt x="1216" y="2146"/>
                  </a:lnTo>
                  <a:cubicBezTo>
                    <a:pt x="1281" y="2058"/>
                    <a:pt x="1379" y="2013"/>
                    <a:pt x="1477" y="2013"/>
                  </a:cubicBezTo>
                  <a:cubicBezTo>
                    <a:pt x="1572" y="2013"/>
                    <a:pt x="1667" y="2055"/>
                    <a:pt x="1730" y="2143"/>
                  </a:cubicBezTo>
                  <a:cubicBezTo>
                    <a:pt x="1970" y="2485"/>
                    <a:pt x="2439" y="2935"/>
                    <a:pt x="3266" y="3033"/>
                  </a:cubicBezTo>
                  <a:cubicBezTo>
                    <a:pt x="3266" y="3033"/>
                    <a:pt x="3241" y="3714"/>
                    <a:pt x="3444" y="3920"/>
                  </a:cubicBezTo>
                  <a:lnTo>
                    <a:pt x="3158" y="4507"/>
                  </a:lnTo>
                  <a:cubicBezTo>
                    <a:pt x="3158" y="4507"/>
                    <a:pt x="3377" y="4275"/>
                    <a:pt x="3881" y="4152"/>
                  </a:cubicBezTo>
                  <a:cubicBezTo>
                    <a:pt x="4385" y="4028"/>
                    <a:pt x="4698" y="3455"/>
                    <a:pt x="4578" y="3122"/>
                  </a:cubicBezTo>
                  <a:cubicBezTo>
                    <a:pt x="5395" y="2530"/>
                    <a:pt x="4987" y="1737"/>
                    <a:pt x="4657" y="1630"/>
                  </a:cubicBezTo>
                  <a:cubicBezTo>
                    <a:pt x="4768" y="1117"/>
                    <a:pt x="4400" y="397"/>
                    <a:pt x="3501" y="397"/>
                  </a:cubicBezTo>
                  <a:cubicBezTo>
                    <a:pt x="3394" y="397"/>
                    <a:pt x="3280" y="407"/>
                    <a:pt x="3158" y="429"/>
                  </a:cubicBezTo>
                  <a:cubicBezTo>
                    <a:pt x="2877" y="153"/>
                    <a:pt x="2473" y="1"/>
                    <a:pt x="2094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43"/>
            <p:cNvSpPr/>
            <p:nvPr/>
          </p:nvSpPr>
          <p:spPr>
            <a:xfrm>
              <a:off x="4396850" y="2913750"/>
              <a:ext cx="241200" cy="41275"/>
            </a:xfrm>
            <a:custGeom>
              <a:avLst/>
              <a:gdLst/>
              <a:ahLst/>
              <a:cxnLst/>
              <a:rect l="l" t="t" r="r" b="b"/>
              <a:pathLst>
                <a:path w="9648" h="1651" extrusionOk="0">
                  <a:moveTo>
                    <a:pt x="8577" y="0"/>
                  </a:moveTo>
                  <a:cubicBezTo>
                    <a:pt x="8229" y="0"/>
                    <a:pt x="7697" y="828"/>
                    <a:pt x="7512" y="1131"/>
                  </a:cubicBezTo>
                  <a:cubicBezTo>
                    <a:pt x="7278" y="842"/>
                    <a:pt x="6720" y="193"/>
                    <a:pt x="6511" y="193"/>
                  </a:cubicBezTo>
                  <a:cubicBezTo>
                    <a:pt x="6295" y="193"/>
                    <a:pt x="5665" y="959"/>
                    <a:pt x="5415" y="1276"/>
                  </a:cubicBezTo>
                  <a:cubicBezTo>
                    <a:pt x="5199" y="1032"/>
                    <a:pt x="4566" y="329"/>
                    <a:pt x="4328" y="329"/>
                  </a:cubicBezTo>
                  <a:cubicBezTo>
                    <a:pt x="4087" y="329"/>
                    <a:pt x="3213" y="1229"/>
                    <a:pt x="2950" y="1504"/>
                  </a:cubicBezTo>
                  <a:cubicBezTo>
                    <a:pt x="2756" y="1314"/>
                    <a:pt x="2072" y="655"/>
                    <a:pt x="1892" y="605"/>
                  </a:cubicBezTo>
                  <a:cubicBezTo>
                    <a:pt x="1878" y="601"/>
                    <a:pt x="1863" y="599"/>
                    <a:pt x="1847" y="599"/>
                  </a:cubicBezTo>
                  <a:cubicBezTo>
                    <a:pt x="1696" y="599"/>
                    <a:pt x="1411" y="756"/>
                    <a:pt x="925" y="1039"/>
                  </a:cubicBezTo>
                  <a:cubicBezTo>
                    <a:pt x="656" y="1194"/>
                    <a:pt x="352" y="1368"/>
                    <a:pt x="41" y="1527"/>
                  </a:cubicBezTo>
                  <a:cubicBezTo>
                    <a:pt x="10" y="1539"/>
                    <a:pt x="0" y="1577"/>
                    <a:pt x="13" y="1606"/>
                  </a:cubicBezTo>
                  <a:cubicBezTo>
                    <a:pt x="24" y="1628"/>
                    <a:pt x="45" y="1640"/>
                    <a:pt x="68" y="1640"/>
                  </a:cubicBezTo>
                  <a:cubicBezTo>
                    <a:pt x="77" y="1640"/>
                    <a:pt x="86" y="1638"/>
                    <a:pt x="95" y="1634"/>
                  </a:cubicBezTo>
                  <a:cubicBezTo>
                    <a:pt x="409" y="1473"/>
                    <a:pt x="716" y="1299"/>
                    <a:pt x="985" y="1143"/>
                  </a:cubicBezTo>
                  <a:cubicBezTo>
                    <a:pt x="1345" y="935"/>
                    <a:pt x="1710" y="719"/>
                    <a:pt x="1835" y="719"/>
                  </a:cubicBezTo>
                  <a:cubicBezTo>
                    <a:pt x="1843" y="719"/>
                    <a:pt x="1851" y="720"/>
                    <a:pt x="1857" y="722"/>
                  </a:cubicBezTo>
                  <a:cubicBezTo>
                    <a:pt x="1987" y="757"/>
                    <a:pt x="2570" y="1302"/>
                    <a:pt x="2909" y="1634"/>
                  </a:cubicBezTo>
                  <a:cubicBezTo>
                    <a:pt x="2921" y="1644"/>
                    <a:pt x="2937" y="1650"/>
                    <a:pt x="2953" y="1650"/>
                  </a:cubicBezTo>
                  <a:cubicBezTo>
                    <a:pt x="2969" y="1650"/>
                    <a:pt x="2985" y="1644"/>
                    <a:pt x="2994" y="1631"/>
                  </a:cubicBezTo>
                  <a:cubicBezTo>
                    <a:pt x="3542" y="1051"/>
                    <a:pt x="4192" y="453"/>
                    <a:pt x="4328" y="453"/>
                  </a:cubicBezTo>
                  <a:cubicBezTo>
                    <a:pt x="4480" y="453"/>
                    <a:pt x="5028" y="1013"/>
                    <a:pt x="5370" y="1413"/>
                  </a:cubicBezTo>
                  <a:cubicBezTo>
                    <a:pt x="5383" y="1425"/>
                    <a:pt x="5405" y="1432"/>
                    <a:pt x="5418" y="1432"/>
                  </a:cubicBezTo>
                  <a:cubicBezTo>
                    <a:pt x="5437" y="1432"/>
                    <a:pt x="5453" y="1425"/>
                    <a:pt x="5465" y="1409"/>
                  </a:cubicBezTo>
                  <a:cubicBezTo>
                    <a:pt x="5877" y="883"/>
                    <a:pt x="6394" y="313"/>
                    <a:pt x="6511" y="313"/>
                  </a:cubicBezTo>
                  <a:cubicBezTo>
                    <a:pt x="6628" y="313"/>
                    <a:pt x="7100" y="814"/>
                    <a:pt x="7474" y="1273"/>
                  </a:cubicBezTo>
                  <a:cubicBezTo>
                    <a:pt x="7485" y="1287"/>
                    <a:pt x="7501" y="1296"/>
                    <a:pt x="7517" y="1296"/>
                  </a:cubicBezTo>
                  <a:cubicBezTo>
                    <a:pt x="7520" y="1296"/>
                    <a:pt x="7522" y="1296"/>
                    <a:pt x="7525" y="1295"/>
                  </a:cubicBezTo>
                  <a:cubicBezTo>
                    <a:pt x="7544" y="1295"/>
                    <a:pt x="7563" y="1283"/>
                    <a:pt x="7572" y="1267"/>
                  </a:cubicBezTo>
                  <a:cubicBezTo>
                    <a:pt x="7838" y="814"/>
                    <a:pt x="8336" y="120"/>
                    <a:pt x="8573" y="120"/>
                  </a:cubicBezTo>
                  <a:cubicBezTo>
                    <a:pt x="8583" y="120"/>
                    <a:pt x="8589" y="123"/>
                    <a:pt x="8599" y="123"/>
                  </a:cubicBezTo>
                  <a:cubicBezTo>
                    <a:pt x="8868" y="186"/>
                    <a:pt x="9362" y="883"/>
                    <a:pt x="9527" y="1146"/>
                  </a:cubicBezTo>
                  <a:cubicBezTo>
                    <a:pt x="9539" y="1165"/>
                    <a:pt x="9559" y="1174"/>
                    <a:pt x="9580" y="1174"/>
                  </a:cubicBezTo>
                  <a:cubicBezTo>
                    <a:pt x="9591" y="1174"/>
                    <a:pt x="9602" y="1171"/>
                    <a:pt x="9613" y="1165"/>
                  </a:cubicBezTo>
                  <a:cubicBezTo>
                    <a:pt x="9638" y="1146"/>
                    <a:pt x="9648" y="1108"/>
                    <a:pt x="9629" y="1080"/>
                  </a:cubicBezTo>
                  <a:cubicBezTo>
                    <a:pt x="9565" y="979"/>
                    <a:pt x="8992" y="88"/>
                    <a:pt x="8624" y="6"/>
                  </a:cubicBezTo>
                  <a:cubicBezTo>
                    <a:pt x="8609" y="2"/>
                    <a:pt x="8593" y="0"/>
                    <a:pt x="8577" y="0"/>
                  </a:cubicBezTo>
                  <a:close/>
                </a:path>
              </a:pathLst>
            </a:custGeom>
            <a:solidFill>
              <a:srgbClr val="B1BC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43"/>
            <p:cNvSpPr/>
            <p:nvPr/>
          </p:nvSpPr>
          <p:spPr>
            <a:xfrm>
              <a:off x="4391050" y="2951625"/>
              <a:ext cx="249375" cy="44025"/>
            </a:xfrm>
            <a:custGeom>
              <a:avLst/>
              <a:gdLst/>
              <a:ahLst/>
              <a:cxnLst/>
              <a:rect l="l" t="t" r="r" b="b"/>
              <a:pathLst>
                <a:path w="9975" h="1761" extrusionOk="0">
                  <a:moveTo>
                    <a:pt x="8811" y="0"/>
                  </a:moveTo>
                  <a:cubicBezTo>
                    <a:pt x="8460" y="0"/>
                    <a:pt x="7929" y="827"/>
                    <a:pt x="7744" y="1130"/>
                  </a:cubicBezTo>
                  <a:cubicBezTo>
                    <a:pt x="7510" y="842"/>
                    <a:pt x="6952" y="192"/>
                    <a:pt x="6743" y="192"/>
                  </a:cubicBezTo>
                  <a:cubicBezTo>
                    <a:pt x="6527" y="192"/>
                    <a:pt x="5897" y="962"/>
                    <a:pt x="5647" y="1279"/>
                  </a:cubicBezTo>
                  <a:cubicBezTo>
                    <a:pt x="5431" y="1032"/>
                    <a:pt x="4798" y="328"/>
                    <a:pt x="4560" y="328"/>
                  </a:cubicBezTo>
                  <a:cubicBezTo>
                    <a:pt x="4319" y="328"/>
                    <a:pt x="3445" y="1228"/>
                    <a:pt x="3182" y="1504"/>
                  </a:cubicBezTo>
                  <a:cubicBezTo>
                    <a:pt x="2988" y="1314"/>
                    <a:pt x="2304" y="658"/>
                    <a:pt x="2124" y="604"/>
                  </a:cubicBezTo>
                  <a:cubicBezTo>
                    <a:pt x="2112" y="601"/>
                    <a:pt x="2099" y="599"/>
                    <a:pt x="2085" y="599"/>
                  </a:cubicBezTo>
                  <a:cubicBezTo>
                    <a:pt x="1926" y="599"/>
                    <a:pt x="1578" y="791"/>
                    <a:pt x="970" y="1136"/>
                  </a:cubicBezTo>
                  <a:cubicBezTo>
                    <a:pt x="663" y="1311"/>
                    <a:pt x="343" y="1494"/>
                    <a:pt x="42" y="1646"/>
                  </a:cubicBezTo>
                  <a:cubicBezTo>
                    <a:pt x="10" y="1662"/>
                    <a:pt x="1" y="1697"/>
                    <a:pt x="13" y="1726"/>
                  </a:cubicBezTo>
                  <a:cubicBezTo>
                    <a:pt x="26" y="1748"/>
                    <a:pt x="45" y="1761"/>
                    <a:pt x="67" y="1761"/>
                  </a:cubicBezTo>
                  <a:cubicBezTo>
                    <a:pt x="77" y="1761"/>
                    <a:pt x="86" y="1757"/>
                    <a:pt x="96" y="1754"/>
                  </a:cubicBezTo>
                  <a:cubicBezTo>
                    <a:pt x="400" y="1599"/>
                    <a:pt x="736" y="1409"/>
                    <a:pt x="1030" y="1241"/>
                  </a:cubicBezTo>
                  <a:cubicBezTo>
                    <a:pt x="1438" y="1009"/>
                    <a:pt x="1942" y="719"/>
                    <a:pt x="2072" y="719"/>
                  </a:cubicBezTo>
                  <a:cubicBezTo>
                    <a:pt x="2078" y="719"/>
                    <a:pt x="2084" y="720"/>
                    <a:pt x="2089" y="721"/>
                  </a:cubicBezTo>
                  <a:cubicBezTo>
                    <a:pt x="2219" y="756"/>
                    <a:pt x="2802" y="1301"/>
                    <a:pt x="3141" y="1634"/>
                  </a:cubicBezTo>
                  <a:cubicBezTo>
                    <a:pt x="3153" y="1643"/>
                    <a:pt x="3169" y="1650"/>
                    <a:pt x="3185" y="1650"/>
                  </a:cubicBezTo>
                  <a:cubicBezTo>
                    <a:pt x="3201" y="1650"/>
                    <a:pt x="3217" y="1643"/>
                    <a:pt x="3226" y="1631"/>
                  </a:cubicBezTo>
                  <a:cubicBezTo>
                    <a:pt x="3774" y="1051"/>
                    <a:pt x="4424" y="452"/>
                    <a:pt x="4560" y="452"/>
                  </a:cubicBezTo>
                  <a:cubicBezTo>
                    <a:pt x="4712" y="452"/>
                    <a:pt x="5260" y="1013"/>
                    <a:pt x="5602" y="1412"/>
                  </a:cubicBezTo>
                  <a:cubicBezTo>
                    <a:pt x="5615" y="1425"/>
                    <a:pt x="5637" y="1428"/>
                    <a:pt x="5650" y="1431"/>
                  </a:cubicBezTo>
                  <a:cubicBezTo>
                    <a:pt x="5669" y="1431"/>
                    <a:pt x="5685" y="1425"/>
                    <a:pt x="5697" y="1409"/>
                  </a:cubicBezTo>
                  <a:cubicBezTo>
                    <a:pt x="6109" y="883"/>
                    <a:pt x="6626" y="313"/>
                    <a:pt x="6743" y="313"/>
                  </a:cubicBezTo>
                  <a:cubicBezTo>
                    <a:pt x="6860" y="313"/>
                    <a:pt x="7332" y="813"/>
                    <a:pt x="7706" y="1273"/>
                  </a:cubicBezTo>
                  <a:cubicBezTo>
                    <a:pt x="7717" y="1286"/>
                    <a:pt x="7733" y="1295"/>
                    <a:pt x="7749" y="1295"/>
                  </a:cubicBezTo>
                  <a:cubicBezTo>
                    <a:pt x="7752" y="1295"/>
                    <a:pt x="7754" y="1295"/>
                    <a:pt x="7757" y="1295"/>
                  </a:cubicBezTo>
                  <a:cubicBezTo>
                    <a:pt x="7776" y="1295"/>
                    <a:pt x="7795" y="1282"/>
                    <a:pt x="7804" y="1266"/>
                  </a:cubicBezTo>
                  <a:cubicBezTo>
                    <a:pt x="8070" y="813"/>
                    <a:pt x="8568" y="119"/>
                    <a:pt x="8805" y="119"/>
                  </a:cubicBezTo>
                  <a:cubicBezTo>
                    <a:pt x="8815" y="119"/>
                    <a:pt x="8821" y="123"/>
                    <a:pt x="8831" y="123"/>
                  </a:cubicBezTo>
                  <a:cubicBezTo>
                    <a:pt x="9100" y="186"/>
                    <a:pt x="9661" y="930"/>
                    <a:pt x="9854" y="1216"/>
                  </a:cubicBezTo>
                  <a:cubicBezTo>
                    <a:pt x="9866" y="1232"/>
                    <a:pt x="9886" y="1240"/>
                    <a:pt x="9906" y="1240"/>
                  </a:cubicBezTo>
                  <a:cubicBezTo>
                    <a:pt x="9918" y="1240"/>
                    <a:pt x="9929" y="1237"/>
                    <a:pt x="9940" y="1231"/>
                  </a:cubicBezTo>
                  <a:cubicBezTo>
                    <a:pt x="9965" y="1212"/>
                    <a:pt x="9975" y="1174"/>
                    <a:pt x="9956" y="1146"/>
                  </a:cubicBezTo>
                  <a:cubicBezTo>
                    <a:pt x="9880" y="1038"/>
                    <a:pt x="9224" y="88"/>
                    <a:pt x="8856" y="5"/>
                  </a:cubicBezTo>
                  <a:cubicBezTo>
                    <a:pt x="8841" y="2"/>
                    <a:pt x="8826" y="0"/>
                    <a:pt x="8811" y="0"/>
                  </a:cubicBezTo>
                  <a:close/>
                </a:path>
              </a:pathLst>
            </a:custGeom>
            <a:solidFill>
              <a:srgbClr val="2E5C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43"/>
            <p:cNvSpPr/>
            <p:nvPr/>
          </p:nvSpPr>
          <p:spPr>
            <a:xfrm>
              <a:off x="4388675" y="2986475"/>
              <a:ext cx="249375" cy="44025"/>
            </a:xfrm>
            <a:custGeom>
              <a:avLst/>
              <a:gdLst/>
              <a:ahLst/>
              <a:cxnLst/>
              <a:rect l="l" t="t" r="r" b="b"/>
              <a:pathLst>
                <a:path w="9975" h="1761" extrusionOk="0">
                  <a:moveTo>
                    <a:pt x="8811" y="0"/>
                  </a:moveTo>
                  <a:cubicBezTo>
                    <a:pt x="8460" y="0"/>
                    <a:pt x="7929" y="827"/>
                    <a:pt x="7744" y="1130"/>
                  </a:cubicBezTo>
                  <a:cubicBezTo>
                    <a:pt x="7510" y="845"/>
                    <a:pt x="6955" y="195"/>
                    <a:pt x="6743" y="195"/>
                  </a:cubicBezTo>
                  <a:cubicBezTo>
                    <a:pt x="6527" y="195"/>
                    <a:pt x="5900" y="962"/>
                    <a:pt x="5647" y="1279"/>
                  </a:cubicBezTo>
                  <a:cubicBezTo>
                    <a:pt x="5431" y="1032"/>
                    <a:pt x="4801" y="332"/>
                    <a:pt x="4563" y="332"/>
                  </a:cubicBezTo>
                  <a:cubicBezTo>
                    <a:pt x="4319" y="332"/>
                    <a:pt x="3445" y="1228"/>
                    <a:pt x="3182" y="1504"/>
                  </a:cubicBezTo>
                  <a:cubicBezTo>
                    <a:pt x="2988" y="1314"/>
                    <a:pt x="2304" y="658"/>
                    <a:pt x="2123" y="604"/>
                  </a:cubicBezTo>
                  <a:cubicBezTo>
                    <a:pt x="2112" y="601"/>
                    <a:pt x="2099" y="599"/>
                    <a:pt x="2085" y="599"/>
                  </a:cubicBezTo>
                  <a:cubicBezTo>
                    <a:pt x="1926" y="599"/>
                    <a:pt x="1578" y="791"/>
                    <a:pt x="973" y="1136"/>
                  </a:cubicBezTo>
                  <a:cubicBezTo>
                    <a:pt x="663" y="1311"/>
                    <a:pt x="346" y="1494"/>
                    <a:pt x="42" y="1647"/>
                  </a:cubicBezTo>
                  <a:cubicBezTo>
                    <a:pt x="13" y="1662"/>
                    <a:pt x="1" y="1697"/>
                    <a:pt x="17" y="1729"/>
                  </a:cubicBezTo>
                  <a:cubicBezTo>
                    <a:pt x="26" y="1748"/>
                    <a:pt x="48" y="1761"/>
                    <a:pt x="70" y="1761"/>
                  </a:cubicBezTo>
                  <a:cubicBezTo>
                    <a:pt x="80" y="1761"/>
                    <a:pt x="89" y="1757"/>
                    <a:pt x="96" y="1754"/>
                  </a:cubicBezTo>
                  <a:cubicBezTo>
                    <a:pt x="403" y="1599"/>
                    <a:pt x="736" y="1409"/>
                    <a:pt x="1034" y="1241"/>
                  </a:cubicBezTo>
                  <a:cubicBezTo>
                    <a:pt x="1442" y="1008"/>
                    <a:pt x="1944" y="720"/>
                    <a:pt x="2076" y="720"/>
                  </a:cubicBezTo>
                  <a:cubicBezTo>
                    <a:pt x="2082" y="720"/>
                    <a:pt x="2087" y="720"/>
                    <a:pt x="2092" y="721"/>
                  </a:cubicBezTo>
                  <a:cubicBezTo>
                    <a:pt x="2219" y="759"/>
                    <a:pt x="2805" y="1301"/>
                    <a:pt x="3144" y="1634"/>
                  </a:cubicBezTo>
                  <a:cubicBezTo>
                    <a:pt x="3153" y="1643"/>
                    <a:pt x="3169" y="1650"/>
                    <a:pt x="3185" y="1650"/>
                  </a:cubicBezTo>
                  <a:cubicBezTo>
                    <a:pt x="3201" y="1643"/>
                    <a:pt x="3217" y="1643"/>
                    <a:pt x="3229" y="1634"/>
                  </a:cubicBezTo>
                  <a:cubicBezTo>
                    <a:pt x="3777" y="1051"/>
                    <a:pt x="4424" y="452"/>
                    <a:pt x="4563" y="452"/>
                  </a:cubicBezTo>
                  <a:cubicBezTo>
                    <a:pt x="4712" y="452"/>
                    <a:pt x="5263" y="1013"/>
                    <a:pt x="5605" y="1412"/>
                  </a:cubicBezTo>
                  <a:cubicBezTo>
                    <a:pt x="5615" y="1425"/>
                    <a:pt x="5631" y="1428"/>
                    <a:pt x="5650" y="1434"/>
                  </a:cubicBezTo>
                  <a:cubicBezTo>
                    <a:pt x="5669" y="1431"/>
                    <a:pt x="5685" y="1425"/>
                    <a:pt x="5697" y="1409"/>
                  </a:cubicBezTo>
                  <a:cubicBezTo>
                    <a:pt x="6109" y="883"/>
                    <a:pt x="6626" y="316"/>
                    <a:pt x="6743" y="316"/>
                  </a:cubicBezTo>
                  <a:cubicBezTo>
                    <a:pt x="6860" y="316"/>
                    <a:pt x="7335" y="813"/>
                    <a:pt x="7706" y="1276"/>
                  </a:cubicBezTo>
                  <a:cubicBezTo>
                    <a:pt x="7719" y="1289"/>
                    <a:pt x="7738" y="1298"/>
                    <a:pt x="7757" y="1298"/>
                  </a:cubicBezTo>
                  <a:cubicBezTo>
                    <a:pt x="7776" y="1295"/>
                    <a:pt x="7795" y="1285"/>
                    <a:pt x="7804" y="1266"/>
                  </a:cubicBezTo>
                  <a:cubicBezTo>
                    <a:pt x="8070" y="814"/>
                    <a:pt x="8569" y="120"/>
                    <a:pt x="8806" y="120"/>
                  </a:cubicBezTo>
                  <a:cubicBezTo>
                    <a:pt x="8815" y="120"/>
                    <a:pt x="8823" y="121"/>
                    <a:pt x="8831" y="123"/>
                  </a:cubicBezTo>
                  <a:cubicBezTo>
                    <a:pt x="9103" y="186"/>
                    <a:pt x="9664" y="934"/>
                    <a:pt x="9857" y="1216"/>
                  </a:cubicBezTo>
                  <a:cubicBezTo>
                    <a:pt x="9869" y="1232"/>
                    <a:pt x="9888" y="1242"/>
                    <a:pt x="9907" y="1242"/>
                  </a:cubicBezTo>
                  <a:cubicBezTo>
                    <a:pt x="9918" y="1242"/>
                    <a:pt x="9929" y="1238"/>
                    <a:pt x="9940" y="1231"/>
                  </a:cubicBezTo>
                  <a:cubicBezTo>
                    <a:pt x="9968" y="1212"/>
                    <a:pt x="9975" y="1174"/>
                    <a:pt x="9956" y="1146"/>
                  </a:cubicBezTo>
                  <a:cubicBezTo>
                    <a:pt x="9883" y="1038"/>
                    <a:pt x="9224" y="91"/>
                    <a:pt x="8856" y="5"/>
                  </a:cubicBezTo>
                  <a:cubicBezTo>
                    <a:pt x="8841" y="2"/>
                    <a:pt x="8826" y="0"/>
                    <a:pt x="8811" y="0"/>
                  </a:cubicBezTo>
                  <a:close/>
                </a:path>
              </a:pathLst>
            </a:custGeom>
            <a:solidFill>
              <a:srgbClr val="B1BC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43"/>
            <p:cNvSpPr/>
            <p:nvPr/>
          </p:nvSpPr>
          <p:spPr>
            <a:xfrm>
              <a:off x="4315650" y="3112100"/>
              <a:ext cx="36700" cy="4900"/>
            </a:xfrm>
            <a:custGeom>
              <a:avLst/>
              <a:gdLst/>
              <a:ahLst/>
              <a:cxnLst/>
              <a:rect l="l" t="t" r="r" b="b"/>
              <a:pathLst>
                <a:path w="1468" h="196" extrusionOk="0">
                  <a:moveTo>
                    <a:pt x="737" y="1"/>
                  </a:moveTo>
                  <a:cubicBezTo>
                    <a:pt x="473" y="1"/>
                    <a:pt x="193" y="45"/>
                    <a:pt x="1" y="195"/>
                  </a:cubicBezTo>
                  <a:lnTo>
                    <a:pt x="1467" y="94"/>
                  </a:lnTo>
                  <a:cubicBezTo>
                    <a:pt x="1467" y="94"/>
                    <a:pt x="1119" y="1"/>
                    <a:pt x="737" y="1"/>
                  </a:cubicBezTo>
                  <a:close/>
                </a:path>
              </a:pathLst>
            </a:custGeom>
            <a:solidFill>
              <a:srgbClr val="FF8D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43"/>
            <p:cNvSpPr/>
            <p:nvPr/>
          </p:nvSpPr>
          <p:spPr>
            <a:xfrm>
              <a:off x="4214575" y="2893925"/>
              <a:ext cx="172225" cy="105975"/>
            </a:xfrm>
            <a:custGeom>
              <a:avLst/>
              <a:gdLst/>
              <a:ahLst/>
              <a:cxnLst/>
              <a:rect l="l" t="t" r="r" b="b"/>
              <a:pathLst>
                <a:path w="6889" h="4239" extrusionOk="0">
                  <a:moveTo>
                    <a:pt x="1113" y="0"/>
                  </a:moveTo>
                  <a:lnTo>
                    <a:pt x="1" y="3039"/>
                  </a:lnTo>
                  <a:cubicBezTo>
                    <a:pt x="1" y="3039"/>
                    <a:pt x="2909" y="4239"/>
                    <a:pt x="5954" y="4239"/>
                  </a:cubicBezTo>
                  <a:cubicBezTo>
                    <a:pt x="6265" y="4239"/>
                    <a:pt x="6578" y="4226"/>
                    <a:pt x="6889" y="4198"/>
                  </a:cubicBezTo>
                  <a:lnTo>
                    <a:pt x="6211" y="203"/>
                  </a:lnTo>
                  <a:lnTo>
                    <a:pt x="1113" y="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43"/>
            <p:cNvSpPr/>
            <p:nvPr/>
          </p:nvSpPr>
          <p:spPr>
            <a:xfrm>
              <a:off x="4475225" y="2641625"/>
              <a:ext cx="8375" cy="19125"/>
            </a:xfrm>
            <a:custGeom>
              <a:avLst/>
              <a:gdLst/>
              <a:ahLst/>
              <a:cxnLst/>
              <a:rect l="l" t="t" r="r" b="b"/>
              <a:pathLst>
                <a:path w="335" h="765" extrusionOk="0">
                  <a:moveTo>
                    <a:pt x="39" y="0"/>
                  </a:moveTo>
                  <a:cubicBezTo>
                    <a:pt x="18" y="0"/>
                    <a:pt x="1" y="32"/>
                    <a:pt x="21" y="52"/>
                  </a:cubicBezTo>
                  <a:cubicBezTo>
                    <a:pt x="198" y="229"/>
                    <a:pt x="274" y="489"/>
                    <a:pt x="230" y="733"/>
                  </a:cubicBezTo>
                  <a:cubicBezTo>
                    <a:pt x="226" y="753"/>
                    <a:pt x="242" y="765"/>
                    <a:pt x="257" y="765"/>
                  </a:cubicBezTo>
                  <a:cubicBezTo>
                    <a:pt x="269" y="765"/>
                    <a:pt x="281" y="758"/>
                    <a:pt x="284" y="743"/>
                  </a:cubicBezTo>
                  <a:cubicBezTo>
                    <a:pt x="334" y="477"/>
                    <a:pt x="246" y="201"/>
                    <a:pt x="56" y="8"/>
                  </a:cubicBezTo>
                  <a:cubicBezTo>
                    <a:pt x="50" y="2"/>
                    <a:pt x="44" y="0"/>
                    <a:pt x="39" y="0"/>
                  </a:cubicBezTo>
                  <a:close/>
                </a:path>
              </a:pathLst>
            </a:custGeom>
            <a:solidFill>
              <a:srgbClr val="BB3F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43"/>
            <p:cNvSpPr/>
            <p:nvPr/>
          </p:nvSpPr>
          <p:spPr>
            <a:xfrm>
              <a:off x="4491400" y="2664450"/>
              <a:ext cx="16675" cy="14625"/>
            </a:xfrm>
            <a:custGeom>
              <a:avLst/>
              <a:gdLst/>
              <a:ahLst/>
              <a:cxnLst/>
              <a:rect l="l" t="t" r="r" b="b"/>
              <a:pathLst>
                <a:path w="667" h="585" extrusionOk="0">
                  <a:moveTo>
                    <a:pt x="334" y="1"/>
                  </a:moveTo>
                  <a:cubicBezTo>
                    <a:pt x="235" y="1"/>
                    <a:pt x="138" y="50"/>
                    <a:pt x="83" y="140"/>
                  </a:cubicBezTo>
                  <a:cubicBezTo>
                    <a:pt x="1" y="280"/>
                    <a:pt x="42" y="457"/>
                    <a:pt x="182" y="543"/>
                  </a:cubicBezTo>
                  <a:cubicBezTo>
                    <a:pt x="228" y="571"/>
                    <a:pt x="280" y="584"/>
                    <a:pt x="331" y="584"/>
                  </a:cubicBezTo>
                  <a:cubicBezTo>
                    <a:pt x="430" y="584"/>
                    <a:pt x="528" y="534"/>
                    <a:pt x="584" y="444"/>
                  </a:cubicBezTo>
                  <a:cubicBezTo>
                    <a:pt x="666" y="305"/>
                    <a:pt x="622" y="128"/>
                    <a:pt x="486" y="42"/>
                  </a:cubicBezTo>
                  <a:cubicBezTo>
                    <a:pt x="438" y="14"/>
                    <a:pt x="386" y="1"/>
                    <a:pt x="334" y="1"/>
                  </a:cubicBezTo>
                  <a:close/>
                </a:path>
              </a:pathLst>
            </a:custGeom>
            <a:solidFill>
              <a:srgbClr val="FF9F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43"/>
            <p:cNvSpPr/>
            <p:nvPr/>
          </p:nvSpPr>
          <p:spPr>
            <a:xfrm>
              <a:off x="4526650" y="2694075"/>
              <a:ext cx="16675" cy="14675"/>
            </a:xfrm>
            <a:custGeom>
              <a:avLst/>
              <a:gdLst/>
              <a:ahLst/>
              <a:cxnLst/>
              <a:rect l="l" t="t" r="r" b="b"/>
              <a:pathLst>
                <a:path w="667" h="587" extrusionOk="0">
                  <a:moveTo>
                    <a:pt x="335" y="1"/>
                  </a:moveTo>
                  <a:cubicBezTo>
                    <a:pt x="237" y="1"/>
                    <a:pt x="142" y="50"/>
                    <a:pt x="86" y="140"/>
                  </a:cubicBezTo>
                  <a:cubicBezTo>
                    <a:pt x="1" y="276"/>
                    <a:pt x="42" y="457"/>
                    <a:pt x="178" y="543"/>
                  </a:cubicBezTo>
                  <a:cubicBezTo>
                    <a:pt x="226" y="572"/>
                    <a:pt x="278" y="586"/>
                    <a:pt x="330" y="586"/>
                  </a:cubicBezTo>
                  <a:cubicBezTo>
                    <a:pt x="428" y="586"/>
                    <a:pt x="525" y="537"/>
                    <a:pt x="581" y="448"/>
                  </a:cubicBezTo>
                  <a:cubicBezTo>
                    <a:pt x="666" y="311"/>
                    <a:pt x="625" y="131"/>
                    <a:pt x="489" y="45"/>
                  </a:cubicBezTo>
                  <a:cubicBezTo>
                    <a:pt x="441" y="15"/>
                    <a:pt x="388" y="1"/>
                    <a:pt x="335" y="1"/>
                  </a:cubicBezTo>
                  <a:close/>
                </a:path>
              </a:pathLst>
            </a:custGeom>
            <a:solidFill>
              <a:srgbClr val="FF9F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43"/>
            <p:cNvSpPr/>
            <p:nvPr/>
          </p:nvSpPr>
          <p:spPr>
            <a:xfrm>
              <a:off x="4535300" y="2684550"/>
              <a:ext cx="8575" cy="8325"/>
            </a:xfrm>
            <a:custGeom>
              <a:avLst/>
              <a:gdLst/>
              <a:ahLst/>
              <a:cxnLst/>
              <a:rect l="l" t="t" r="r" b="b"/>
              <a:pathLst>
                <a:path w="343" h="333" extrusionOk="0">
                  <a:moveTo>
                    <a:pt x="208" y="1"/>
                  </a:moveTo>
                  <a:cubicBezTo>
                    <a:pt x="156" y="1"/>
                    <a:pt x="98" y="30"/>
                    <a:pt x="60" y="81"/>
                  </a:cubicBezTo>
                  <a:cubicBezTo>
                    <a:pt x="0" y="160"/>
                    <a:pt x="0" y="261"/>
                    <a:pt x="60" y="309"/>
                  </a:cubicBezTo>
                  <a:cubicBezTo>
                    <a:pt x="82" y="325"/>
                    <a:pt x="108" y="333"/>
                    <a:pt x="135" y="333"/>
                  </a:cubicBezTo>
                  <a:cubicBezTo>
                    <a:pt x="186" y="333"/>
                    <a:pt x="243" y="304"/>
                    <a:pt x="282" y="252"/>
                  </a:cubicBezTo>
                  <a:cubicBezTo>
                    <a:pt x="342" y="173"/>
                    <a:pt x="339" y="71"/>
                    <a:pt x="279" y="24"/>
                  </a:cubicBezTo>
                  <a:cubicBezTo>
                    <a:pt x="259" y="8"/>
                    <a:pt x="234" y="1"/>
                    <a:pt x="208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43"/>
            <p:cNvSpPr/>
            <p:nvPr/>
          </p:nvSpPr>
          <p:spPr>
            <a:xfrm>
              <a:off x="4513125" y="2665050"/>
              <a:ext cx="8575" cy="8275"/>
            </a:xfrm>
            <a:custGeom>
              <a:avLst/>
              <a:gdLst/>
              <a:ahLst/>
              <a:cxnLst/>
              <a:rect l="l" t="t" r="r" b="b"/>
              <a:pathLst>
                <a:path w="343" h="331" extrusionOk="0">
                  <a:moveTo>
                    <a:pt x="207" y="0"/>
                  </a:moveTo>
                  <a:cubicBezTo>
                    <a:pt x="156" y="0"/>
                    <a:pt x="100" y="29"/>
                    <a:pt x="60" y="81"/>
                  </a:cubicBezTo>
                  <a:cubicBezTo>
                    <a:pt x="0" y="157"/>
                    <a:pt x="0" y="262"/>
                    <a:pt x="63" y="306"/>
                  </a:cubicBezTo>
                  <a:cubicBezTo>
                    <a:pt x="84" y="323"/>
                    <a:pt x="109" y="330"/>
                    <a:pt x="136" y="330"/>
                  </a:cubicBezTo>
                  <a:cubicBezTo>
                    <a:pt x="187" y="330"/>
                    <a:pt x="243" y="302"/>
                    <a:pt x="282" y="252"/>
                  </a:cubicBezTo>
                  <a:cubicBezTo>
                    <a:pt x="342" y="173"/>
                    <a:pt x="342" y="72"/>
                    <a:pt x="279" y="24"/>
                  </a:cubicBezTo>
                  <a:cubicBezTo>
                    <a:pt x="258" y="8"/>
                    <a:pt x="233" y="0"/>
                    <a:pt x="207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43"/>
            <p:cNvSpPr/>
            <p:nvPr/>
          </p:nvSpPr>
          <p:spPr>
            <a:xfrm>
              <a:off x="4548375" y="2667950"/>
              <a:ext cx="7050" cy="8200"/>
            </a:xfrm>
            <a:custGeom>
              <a:avLst/>
              <a:gdLst/>
              <a:ahLst/>
              <a:cxnLst/>
              <a:rect l="l" t="t" r="r" b="b"/>
              <a:pathLst>
                <a:path w="282" h="328" extrusionOk="0">
                  <a:moveTo>
                    <a:pt x="85" y="1"/>
                  </a:moveTo>
                  <a:cubicBezTo>
                    <a:pt x="68" y="1"/>
                    <a:pt x="50" y="6"/>
                    <a:pt x="35" y="16"/>
                  </a:cubicBezTo>
                  <a:cubicBezTo>
                    <a:pt x="19" y="29"/>
                    <a:pt x="6" y="51"/>
                    <a:pt x="3" y="70"/>
                  </a:cubicBezTo>
                  <a:cubicBezTo>
                    <a:pt x="0" y="92"/>
                    <a:pt x="6" y="117"/>
                    <a:pt x="19" y="133"/>
                  </a:cubicBezTo>
                  <a:cubicBezTo>
                    <a:pt x="60" y="184"/>
                    <a:pt x="95" y="235"/>
                    <a:pt x="127" y="289"/>
                  </a:cubicBezTo>
                  <a:cubicBezTo>
                    <a:pt x="130" y="295"/>
                    <a:pt x="136" y="304"/>
                    <a:pt x="146" y="311"/>
                  </a:cubicBezTo>
                  <a:cubicBezTo>
                    <a:pt x="149" y="314"/>
                    <a:pt x="155" y="317"/>
                    <a:pt x="162" y="320"/>
                  </a:cubicBezTo>
                  <a:cubicBezTo>
                    <a:pt x="173" y="325"/>
                    <a:pt x="184" y="327"/>
                    <a:pt x="195" y="327"/>
                  </a:cubicBezTo>
                  <a:cubicBezTo>
                    <a:pt x="206" y="327"/>
                    <a:pt x="217" y="325"/>
                    <a:pt x="228" y="320"/>
                  </a:cubicBezTo>
                  <a:cubicBezTo>
                    <a:pt x="247" y="314"/>
                    <a:pt x="263" y="295"/>
                    <a:pt x="272" y="276"/>
                  </a:cubicBezTo>
                  <a:cubicBezTo>
                    <a:pt x="279" y="260"/>
                    <a:pt x="282" y="232"/>
                    <a:pt x="272" y="213"/>
                  </a:cubicBezTo>
                  <a:cubicBezTo>
                    <a:pt x="238" y="149"/>
                    <a:pt x="200" y="89"/>
                    <a:pt x="152" y="32"/>
                  </a:cubicBezTo>
                  <a:cubicBezTo>
                    <a:pt x="135" y="11"/>
                    <a:pt x="111" y="1"/>
                    <a:pt x="85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43"/>
            <p:cNvSpPr/>
            <p:nvPr/>
          </p:nvSpPr>
          <p:spPr>
            <a:xfrm>
              <a:off x="4524375" y="2651200"/>
              <a:ext cx="9050" cy="5775"/>
            </a:xfrm>
            <a:custGeom>
              <a:avLst/>
              <a:gdLst/>
              <a:ahLst/>
              <a:cxnLst/>
              <a:rect l="l" t="t" r="r" b="b"/>
              <a:pathLst>
                <a:path w="362" h="231" extrusionOk="0">
                  <a:moveTo>
                    <a:pt x="84" y="0"/>
                  </a:moveTo>
                  <a:cubicBezTo>
                    <a:pt x="66" y="0"/>
                    <a:pt x="45" y="10"/>
                    <a:pt x="35" y="18"/>
                  </a:cubicBezTo>
                  <a:cubicBezTo>
                    <a:pt x="19" y="30"/>
                    <a:pt x="6" y="52"/>
                    <a:pt x="3" y="75"/>
                  </a:cubicBezTo>
                  <a:cubicBezTo>
                    <a:pt x="0" y="94"/>
                    <a:pt x="6" y="119"/>
                    <a:pt x="22" y="135"/>
                  </a:cubicBezTo>
                  <a:cubicBezTo>
                    <a:pt x="25" y="141"/>
                    <a:pt x="32" y="144"/>
                    <a:pt x="35" y="151"/>
                  </a:cubicBezTo>
                  <a:cubicBezTo>
                    <a:pt x="44" y="157"/>
                    <a:pt x="54" y="160"/>
                    <a:pt x="63" y="163"/>
                  </a:cubicBezTo>
                  <a:cubicBezTo>
                    <a:pt x="124" y="179"/>
                    <a:pt x="181" y="198"/>
                    <a:pt x="238" y="224"/>
                  </a:cubicBezTo>
                  <a:cubicBezTo>
                    <a:pt x="247" y="228"/>
                    <a:pt x="259" y="231"/>
                    <a:pt x="271" y="231"/>
                  </a:cubicBezTo>
                  <a:cubicBezTo>
                    <a:pt x="283" y="231"/>
                    <a:pt x="295" y="228"/>
                    <a:pt x="304" y="224"/>
                  </a:cubicBezTo>
                  <a:cubicBezTo>
                    <a:pt x="323" y="214"/>
                    <a:pt x="339" y="198"/>
                    <a:pt x="349" y="179"/>
                  </a:cubicBezTo>
                  <a:cubicBezTo>
                    <a:pt x="361" y="135"/>
                    <a:pt x="345" y="87"/>
                    <a:pt x="301" y="71"/>
                  </a:cubicBezTo>
                  <a:cubicBezTo>
                    <a:pt x="234" y="40"/>
                    <a:pt x="168" y="21"/>
                    <a:pt x="95" y="2"/>
                  </a:cubicBezTo>
                  <a:cubicBezTo>
                    <a:pt x="92" y="1"/>
                    <a:pt x="88" y="0"/>
                    <a:pt x="84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43"/>
            <p:cNvSpPr/>
            <p:nvPr/>
          </p:nvSpPr>
          <p:spPr>
            <a:xfrm>
              <a:off x="4513525" y="2667675"/>
              <a:ext cx="26325" cy="27650"/>
            </a:xfrm>
            <a:custGeom>
              <a:avLst/>
              <a:gdLst/>
              <a:ahLst/>
              <a:cxnLst/>
              <a:rect l="l" t="t" r="r" b="b"/>
              <a:pathLst>
                <a:path w="1053" h="1106" extrusionOk="0">
                  <a:moveTo>
                    <a:pt x="1016" y="1"/>
                  </a:moveTo>
                  <a:cubicBezTo>
                    <a:pt x="1007" y="1"/>
                    <a:pt x="997" y="6"/>
                    <a:pt x="992" y="18"/>
                  </a:cubicBezTo>
                  <a:cubicBezTo>
                    <a:pt x="865" y="315"/>
                    <a:pt x="558" y="740"/>
                    <a:pt x="450" y="1044"/>
                  </a:cubicBezTo>
                  <a:cubicBezTo>
                    <a:pt x="314" y="1012"/>
                    <a:pt x="181" y="968"/>
                    <a:pt x="51" y="914"/>
                  </a:cubicBezTo>
                  <a:cubicBezTo>
                    <a:pt x="46" y="912"/>
                    <a:pt x="42" y="911"/>
                    <a:pt x="39" y="911"/>
                  </a:cubicBezTo>
                  <a:cubicBezTo>
                    <a:pt x="14" y="911"/>
                    <a:pt x="1" y="951"/>
                    <a:pt x="28" y="962"/>
                  </a:cubicBezTo>
                  <a:cubicBezTo>
                    <a:pt x="168" y="1025"/>
                    <a:pt x="314" y="1073"/>
                    <a:pt x="463" y="1104"/>
                  </a:cubicBezTo>
                  <a:cubicBezTo>
                    <a:pt x="465" y="1105"/>
                    <a:pt x="467" y="1105"/>
                    <a:pt x="469" y="1105"/>
                  </a:cubicBezTo>
                  <a:cubicBezTo>
                    <a:pt x="480" y="1105"/>
                    <a:pt x="492" y="1099"/>
                    <a:pt x="494" y="1092"/>
                  </a:cubicBezTo>
                  <a:cubicBezTo>
                    <a:pt x="602" y="778"/>
                    <a:pt x="912" y="344"/>
                    <a:pt x="1042" y="40"/>
                  </a:cubicBezTo>
                  <a:cubicBezTo>
                    <a:pt x="1053" y="19"/>
                    <a:pt x="1034" y="1"/>
                    <a:pt x="1016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43"/>
            <p:cNvSpPr/>
            <p:nvPr/>
          </p:nvSpPr>
          <p:spPr>
            <a:xfrm>
              <a:off x="4501375" y="2690375"/>
              <a:ext cx="10525" cy="9925"/>
            </a:xfrm>
            <a:custGeom>
              <a:avLst/>
              <a:gdLst/>
              <a:ahLst/>
              <a:cxnLst/>
              <a:rect l="l" t="t" r="r" b="b"/>
              <a:pathLst>
                <a:path w="421" h="397" extrusionOk="0">
                  <a:moveTo>
                    <a:pt x="31" y="1"/>
                  </a:moveTo>
                  <a:cubicBezTo>
                    <a:pt x="16" y="1"/>
                    <a:pt x="0" y="14"/>
                    <a:pt x="4" y="32"/>
                  </a:cubicBezTo>
                  <a:cubicBezTo>
                    <a:pt x="42" y="218"/>
                    <a:pt x="198" y="364"/>
                    <a:pt x="385" y="396"/>
                  </a:cubicBezTo>
                  <a:cubicBezTo>
                    <a:pt x="386" y="396"/>
                    <a:pt x="388" y="397"/>
                    <a:pt x="390" y="397"/>
                  </a:cubicBezTo>
                  <a:cubicBezTo>
                    <a:pt x="414" y="397"/>
                    <a:pt x="421" y="355"/>
                    <a:pt x="394" y="352"/>
                  </a:cubicBezTo>
                  <a:cubicBezTo>
                    <a:pt x="220" y="320"/>
                    <a:pt x="84" y="187"/>
                    <a:pt x="49" y="16"/>
                  </a:cubicBezTo>
                  <a:cubicBezTo>
                    <a:pt x="46" y="5"/>
                    <a:pt x="39" y="1"/>
                    <a:pt x="31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43"/>
            <p:cNvSpPr/>
            <p:nvPr/>
          </p:nvSpPr>
          <p:spPr>
            <a:xfrm>
              <a:off x="4001200" y="3790800"/>
              <a:ext cx="254675" cy="42150"/>
            </a:xfrm>
            <a:custGeom>
              <a:avLst/>
              <a:gdLst/>
              <a:ahLst/>
              <a:cxnLst/>
              <a:rect l="l" t="t" r="r" b="b"/>
              <a:pathLst>
                <a:path w="10187" h="1686" extrusionOk="0">
                  <a:moveTo>
                    <a:pt x="5092" y="0"/>
                  </a:moveTo>
                  <a:cubicBezTo>
                    <a:pt x="3020" y="0"/>
                    <a:pt x="1179" y="662"/>
                    <a:pt x="0" y="1686"/>
                  </a:cubicBezTo>
                  <a:lnTo>
                    <a:pt x="10186" y="1686"/>
                  </a:lnTo>
                  <a:cubicBezTo>
                    <a:pt x="9008" y="662"/>
                    <a:pt x="7167" y="0"/>
                    <a:pt x="5092" y="0"/>
                  </a:cubicBezTo>
                  <a:close/>
                </a:path>
              </a:pathLst>
            </a:custGeom>
            <a:solidFill>
              <a:srgbClr val="1D40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43"/>
            <p:cNvSpPr/>
            <p:nvPr/>
          </p:nvSpPr>
          <p:spPr>
            <a:xfrm>
              <a:off x="4112725" y="2207275"/>
              <a:ext cx="31625" cy="1596450"/>
            </a:xfrm>
            <a:custGeom>
              <a:avLst/>
              <a:gdLst/>
              <a:ahLst/>
              <a:cxnLst/>
              <a:rect l="l" t="t" r="r" b="b"/>
              <a:pathLst>
                <a:path w="1265" h="63858" extrusionOk="0">
                  <a:moveTo>
                    <a:pt x="0" y="0"/>
                  </a:moveTo>
                  <a:lnTo>
                    <a:pt x="0" y="63858"/>
                  </a:lnTo>
                  <a:lnTo>
                    <a:pt x="1264" y="63858"/>
                  </a:lnTo>
                  <a:lnTo>
                    <a:pt x="1264" y="0"/>
                  </a:lnTo>
                  <a:close/>
                </a:path>
              </a:pathLst>
            </a:custGeom>
            <a:solidFill>
              <a:srgbClr val="1D40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43"/>
            <p:cNvSpPr/>
            <p:nvPr/>
          </p:nvSpPr>
          <p:spPr>
            <a:xfrm>
              <a:off x="4078350" y="2234675"/>
              <a:ext cx="189400" cy="22675"/>
            </a:xfrm>
            <a:custGeom>
              <a:avLst/>
              <a:gdLst/>
              <a:ahLst/>
              <a:cxnLst/>
              <a:rect l="l" t="t" r="r" b="b"/>
              <a:pathLst>
                <a:path w="7576" h="907" extrusionOk="0">
                  <a:moveTo>
                    <a:pt x="7512" y="1"/>
                  </a:moveTo>
                  <a:cubicBezTo>
                    <a:pt x="7512" y="466"/>
                    <a:pt x="7135" y="843"/>
                    <a:pt x="6670" y="843"/>
                  </a:cubicBezTo>
                  <a:lnTo>
                    <a:pt x="0" y="843"/>
                  </a:lnTo>
                  <a:lnTo>
                    <a:pt x="0" y="907"/>
                  </a:lnTo>
                  <a:lnTo>
                    <a:pt x="6670" y="907"/>
                  </a:lnTo>
                  <a:cubicBezTo>
                    <a:pt x="7170" y="907"/>
                    <a:pt x="7576" y="501"/>
                    <a:pt x="7576" y="1"/>
                  </a:cubicBezTo>
                  <a:close/>
                </a:path>
              </a:pathLst>
            </a:custGeom>
            <a:solidFill>
              <a:srgbClr val="1D40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43"/>
            <p:cNvSpPr/>
            <p:nvPr/>
          </p:nvSpPr>
          <p:spPr>
            <a:xfrm>
              <a:off x="4226700" y="2245600"/>
              <a:ext cx="2800" cy="79725"/>
            </a:xfrm>
            <a:custGeom>
              <a:avLst/>
              <a:gdLst/>
              <a:ahLst/>
              <a:cxnLst/>
              <a:rect l="l" t="t" r="r" b="b"/>
              <a:pathLst>
                <a:path w="112" h="3189" extrusionOk="0">
                  <a:moveTo>
                    <a:pt x="0" y="1"/>
                  </a:moveTo>
                  <a:lnTo>
                    <a:pt x="0" y="3188"/>
                  </a:lnTo>
                  <a:lnTo>
                    <a:pt x="111" y="3188"/>
                  </a:lnTo>
                  <a:lnTo>
                    <a:pt x="111" y="1"/>
                  </a:lnTo>
                  <a:close/>
                </a:path>
              </a:pathLst>
            </a:custGeom>
            <a:solidFill>
              <a:srgbClr val="1D40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43"/>
            <p:cNvSpPr/>
            <p:nvPr/>
          </p:nvSpPr>
          <p:spPr>
            <a:xfrm>
              <a:off x="4172275" y="2311975"/>
              <a:ext cx="111725" cy="187200"/>
            </a:xfrm>
            <a:custGeom>
              <a:avLst/>
              <a:gdLst/>
              <a:ahLst/>
              <a:cxnLst/>
              <a:rect l="l" t="t" r="r" b="b"/>
              <a:pathLst>
                <a:path w="4469" h="7488" extrusionOk="0">
                  <a:moveTo>
                    <a:pt x="1" y="1"/>
                  </a:moveTo>
                  <a:lnTo>
                    <a:pt x="1" y="4475"/>
                  </a:lnTo>
                  <a:cubicBezTo>
                    <a:pt x="1" y="4943"/>
                    <a:pt x="238" y="5381"/>
                    <a:pt x="635" y="5634"/>
                  </a:cubicBezTo>
                  <a:lnTo>
                    <a:pt x="1233" y="6021"/>
                  </a:lnTo>
                  <a:cubicBezTo>
                    <a:pt x="1458" y="6166"/>
                    <a:pt x="1595" y="6414"/>
                    <a:pt x="1595" y="6680"/>
                  </a:cubicBezTo>
                  <a:lnTo>
                    <a:pt x="1595" y="7126"/>
                  </a:lnTo>
                  <a:cubicBezTo>
                    <a:pt x="1595" y="7326"/>
                    <a:pt x="1756" y="7488"/>
                    <a:pt x="1953" y="7488"/>
                  </a:cubicBezTo>
                  <a:lnTo>
                    <a:pt x="2513" y="7488"/>
                  </a:lnTo>
                  <a:cubicBezTo>
                    <a:pt x="2713" y="7488"/>
                    <a:pt x="2875" y="7326"/>
                    <a:pt x="2875" y="7126"/>
                  </a:cubicBezTo>
                  <a:lnTo>
                    <a:pt x="2875" y="6680"/>
                  </a:lnTo>
                  <a:cubicBezTo>
                    <a:pt x="2875" y="6414"/>
                    <a:pt x="3008" y="6166"/>
                    <a:pt x="3233" y="6021"/>
                  </a:cubicBezTo>
                  <a:lnTo>
                    <a:pt x="3835" y="5634"/>
                  </a:lnTo>
                  <a:cubicBezTo>
                    <a:pt x="4227" y="5381"/>
                    <a:pt x="4468" y="4943"/>
                    <a:pt x="4468" y="4475"/>
                  </a:cubicBezTo>
                  <a:lnTo>
                    <a:pt x="4468" y="1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43"/>
            <p:cNvSpPr/>
            <p:nvPr/>
          </p:nvSpPr>
          <p:spPr>
            <a:xfrm>
              <a:off x="4186775" y="2358000"/>
              <a:ext cx="82725" cy="110050"/>
            </a:xfrm>
            <a:custGeom>
              <a:avLst/>
              <a:gdLst/>
              <a:ahLst/>
              <a:cxnLst/>
              <a:rect l="l" t="t" r="r" b="b"/>
              <a:pathLst>
                <a:path w="3309" h="4402" extrusionOk="0">
                  <a:moveTo>
                    <a:pt x="3284" y="0"/>
                  </a:moveTo>
                  <a:cubicBezTo>
                    <a:pt x="2933" y="0"/>
                    <a:pt x="2630" y="200"/>
                    <a:pt x="2630" y="200"/>
                  </a:cubicBezTo>
                  <a:cubicBezTo>
                    <a:pt x="2541" y="127"/>
                    <a:pt x="2410" y="103"/>
                    <a:pt x="2277" y="103"/>
                  </a:cubicBezTo>
                  <a:cubicBezTo>
                    <a:pt x="2009" y="103"/>
                    <a:pt x="1727" y="200"/>
                    <a:pt x="1727" y="200"/>
                  </a:cubicBezTo>
                  <a:cubicBezTo>
                    <a:pt x="1552" y="127"/>
                    <a:pt x="1391" y="103"/>
                    <a:pt x="1254" y="103"/>
                  </a:cubicBezTo>
                  <a:cubicBezTo>
                    <a:pt x="980" y="103"/>
                    <a:pt x="802" y="200"/>
                    <a:pt x="802" y="200"/>
                  </a:cubicBezTo>
                  <a:cubicBezTo>
                    <a:pt x="585" y="61"/>
                    <a:pt x="390" y="14"/>
                    <a:pt x="227" y="14"/>
                  </a:cubicBezTo>
                  <a:cubicBezTo>
                    <a:pt x="143" y="14"/>
                    <a:pt x="67" y="27"/>
                    <a:pt x="1" y="45"/>
                  </a:cubicBezTo>
                  <a:lnTo>
                    <a:pt x="1" y="2634"/>
                  </a:lnTo>
                  <a:cubicBezTo>
                    <a:pt x="1" y="2906"/>
                    <a:pt x="137" y="3159"/>
                    <a:pt x="368" y="3305"/>
                  </a:cubicBezTo>
                  <a:lnTo>
                    <a:pt x="967" y="3695"/>
                  </a:lnTo>
                  <a:cubicBezTo>
                    <a:pt x="1230" y="3863"/>
                    <a:pt x="1420" y="4113"/>
                    <a:pt x="1518" y="4401"/>
                  </a:cubicBezTo>
                  <a:lnTo>
                    <a:pt x="1788" y="4401"/>
                  </a:lnTo>
                  <a:cubicBezTo>
                    <a:pt x="1886" y="4113"/>
                    <a:pt x="2076" y="3863"/>
                    <a:pt x="2339" y="3695"/>
                  </a:cubicBezTo>
                  <a:lnTo>
                    <a:pt x="2941" y="3305"/>
                  </a:lnTo>
                  <a:cubicBezTo>
                    <a:pt x="3169" y="3159"/>
                    <a:pt x="3308" y="2906"/>
                    <a:pt x="3308" y="2634"/>
                  </a:cubicBezTo>
                  <a:lnTo>
                    <a:pt x="3308" y="1"/>
                  </a:lnTo>
                  <a:cubicBezTo>
                    <a:pt x="3300" y="0"/>
                    <a:pt x="3292" y="0"/>
                    <a:pt x="32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43"/>
            <p:cNvSpPr/>
            <p:nvPr/>
          </p:nvSpPr>
          <p:spPr>
            <a:xfrm>
              <a:off x="4226900" y="2410150"/>
              <a:ext cx="6525" cy="4725"/>
            </a:xfrm>
            <a:custGeom>
              <a:avLst/>
              <a:gdLst/>
              <a:ahLst/>
              <a:cxnLst/>
              <a:rect l="l" t="t" r="r" b="b"/>
              <a:pathLst>
                <a:path w="261" h="189" extrusionOk="0">
                  <a:moveTo>
                    <a:pt x="129" y="0"/>
                  </a:moveTo>
                  <a:cubicBezTo>
                    <a:pt x="29" y="0"/>
                    <a:pt x="0" y="163"/>
                    <a:pt x="110" y="186"/>
                  </a:cubicBezTo>
                  <a:cubicBezTo>
                    <a:pt x="117" y="188"/>
                    <a:pt x="125" y="189"/>
                    <a:pt x="132" y="189"/>
                  </a:cubicBezTo>
                  <a:cubicBezTo>
                    <a:pt x="232" y="189"/>
                    <a:pt x="260" y="29"/>
                    <a:pt x="151" y="3"/>
                  </a:cubicBezTo>
                  <a:cubicBezTo>
                    <a:pt x="143" y="1"/>
                    <a:pt x="136" y="0"/>
                    <a:pt x="129" y="0"/>
                  </a:cubicBezTo>
                  <a:close/>
                </a:path>
              </a:pathLst>
            </a:custGeom>
            <a:solidFill>
              <a:srgbClr val="FF9A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43"/>
            <p:cNvSpPr/>
            <p:nvPr/>
          </p:nvSpPr>
          <p:spPr>
            <a:xfrm>
              <a:off x="4221200" y="2447750"/>
              <a:ext cx="6525" cy="4675"/>
            </a:xfrm>
            <a:custGeom>
              <a:avLst/>
              <a:gdLst/>
              <a:ahLst/>
              <a:cxnLst/>
              <a:rect l="l" t="t" r="r" b="b"/>
              <a:pathLst>
                <a:path w="261" h="187" extrusionOk="0">
                  <a:moveTo>
                    <a:pt x="127" y="1"/>
                  </a:moveTo>
                  <a:cubicBezTo>
                    <a:pt x="28" y="1"/>
                    <a:pt x="1" y="161"/>
                    <a:pt x="110" y="184"/>
                  </a:cubicBezTo>
                  <a:cubicBezTo>
                    <a:pt x="117" y="186"/>
                    <a:pt x="125" y="187"/>
                    <a:pt x="132" y="187"/>
                  </a:cubicBezTo>
                  <a:cubicBezTo>
                    <a:pt x="232" y="187"/>
                    <a:pt x="260" y="27"/>
                    <a:pt x="151" y="4"/>
                  </a:cubicBezTo>
                  <a:cubicBezTo>
                    <a:pt x="142" y="1"/>
                    <a:pt x="134" y="1"/>
                    <a:pt x="127" y="1"/>
                  </a:cubicBezTo>
                  <a:close/>
                </a:path>
              </a:pathLst>
            </a:custGeom>
            <a:solidFill>
              <a:srgbClr val="FF9A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43"/>
            <p:cNvSpPr/>
            <p:nvPr/>
          </p:nvSpPr>
          <p:spPr>
            <a:xfrm>
              <a:off x="4253050" y="2411200"/>
              <a:ext cx="5025" cy="3675"/>
            </a:xfrm>
            <a:custGeom>
              <a:avLst/>
              <a:gdLst/>
              <a:ahLst/>
              <a:cxnLst/>
              <a:rect l="l" t="t" r="r" b="b"/>
              <a:pathLst>
                <a:path w="201" h="147" extrusionOk="0">
                  <a:moveTo>
                    <a:pt x="100" y="0"/>
                  </a:moveTo>
                  <a:cubicBezTo>
                    <a:pt x="23" y="0"/>
                    <a:pt x="1" y="127"/>
                    <a:pt x="84" y="144"/>
                  </a:cubicBezTo>
                  <a:cubicBezTo>
                    <a:pt x="91" y="146"/>
                    <a:pt x="97" y="147"/>
                    <a:pt x="103" y="147"/>
                  </a:cubicBezTo>
                  <a:cubicBezTo>
                    <a:pt x="180" y="147"/>
                    <a:pt x="201" y="22"/>
                    <a:pt x="116" y="2"/>
                  </a:cubicBezTo>
                  <a:cubicBezTo>
                    <a:pt x="110" y="1"/>
                    <a:pt x="105" y="0"/>
                    <a:pt x="100" y="0"/>
                  </a:cubicBezTo>
                  <a:close/>
                </a:path>
              </a:pathLst>
            </a:custGeom>
            <a:solidFill>
              <a:srgbClr val="FF9A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43"/>
            <p:cNvSpPr/>
            <p:nvPr/>
          </p:nvSpPr>
          <p:spPr>
            <a:xfrm>
              <a:off x="4231600" y="2420300"/>
              <a:ext cx="5050" cy="3675"/>
            </a:xfrm>
            <a:custGeom>
              <a:avLst/>
              <a:gdLst/>
              <a:ahLst/>
              <a:cxnLst/>
              <a:rect l="l" t="t" r="r" b="b"/>
              <a:pathLst>
                <a:path w="202" h="147" extrusionOk="0">
                  <a:moveTo>
                    <a:pt x="99" y="0"/>
                  </a:moveTo>
                  <a:cubicBezTo>
                    <a:pt x="23" y="0"/>
                    <a:pt x="0" y="124"/>
                    <a:pt x="83" y="145"/>
                  </a:cubicBezTo>
                  <a:cubicBezTo>
                    <a:pt x="89" y="146"/>
                    <a:pt x="95" y="146"/>
                    <a:pt x="100" y="146"/>
                  </a:cubicBezTo>
                  <a:cubicBezTo>
                    <a:pt x="179" y="146"/>
                    <a:pt x="201" y="23"/>
                    <a:pt x="115" y="2"/>
                  </a:cubicBezTo>
                  <a:cubicBezTo>
                    <a:pt x="109" y="1"/>
                    <a:pt x="104" y="0"/>
                    <a:pt x="99" y="0"/>
                  </a:cubicBezTo>
                  <a:close/>
                </a:path>
              </a:pathLst>
            </a:custGeom>
            <a:solidFill>
              <a:srgbClr val="FF9A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43"/>
            <p:cNvSpPr/>
            <p:nvPr/>
          </p:nvSpPr>
          <p:spPr>
            <a:xfrm>
              <a:off x="4204125" y="2385600"/>
              <a:ext cx="5100" cy="3675"/>
            </a:xfrm>
            <a:custGeom>
              <a:avLst/>
              <a:gdLst/>
              <a:ahLst/>
              <a:cxnLst/>
              <a:rect l="l" t="t" r="r" b="b"/>
              <a:pathLst>
                <a:path w="204" h="147" extrusionOk="0">
                  <a:moveTo>
                    <a:pt x="99" y="0"/>
                  </a:moveTo>
                  <a:cubicBezTo>
                    <a:pt x="22" y="0"/>
                    <a:pt x="1" y="124"/>
                    <a:pt x="86" y="145"/>
                  </a:cubicBezTo>
                  <a:cubicBezTo>
                    <a:pt x="92" y="146"/>
                    <a:pt x="97" y="147"/>
                    <a:pt x="103" y="147"/>
                  </a:cubicBezTo>
                  <a:cubicBezTo>
                    <a:pt x="181" y="147"/>
                    <a:pt x="204" y="20"/>
                    <a:pt x="118" y="2"/>
                  </a:cubicBezTo>
                  <a:cubicBezTo>
                    <a:pt x="111" y="1"/>
                    <a:pt x="105" y="0"/>
                    <a:pt x="99" y="0"/>
                  </a:cubicBezTo>
                  <a:close/>
                </a:path>
              </a:pathLst>
            </a:custGeom>
            <a:solidFill>
              <a:srgbClr val="FF9A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43"/>
            <p:cNvSpPr/>
            <p:nvPr/>
          </p:nvSpPr>
          <p:spPr>
            <a:xfrm>
              <a:off x="4209425" y="2397625"/>
              <a:ext cx="5050" cy="3700"/>
            </a:xfrm>
            <a:custGeom>
              <a:avLst/>
              <a:gdLst/>
              <a:ahLst/>
              <a:cxnLst/>
              <a:rect l="l" t="t" r="r" b="b"/>
              <a:pathLst>
                <a:path w="202" h="148" extrusionOk="0">
                  <a:moveTo>
                    <a:pt x="99" y="1"/>
                  </a:moveTo>
                  <a:cubicBezTo>
                    <a:pt x="22" y="1"/>
                    <a:pt x="1" y="125"/>
                    <a:pt x="83" y="146"/>
                  </a:cubicBezTo>
                  <a:cubicBezTo>
                    <a:pt x="89" y="147"/>
                    <a:pt x="94" y="147"/>
                    <a:pt x="100" y="147"/>
                  </a:cubicBezTo>
                  <a:cubicBezTo>
                    <a:pt x="179" y="147"/>
                    <a:pt x="201" y="21"/>
                    <a:pt x="118" y="3"/>
                  </a:cubicBezTo>
                  <a:cubicBezTo>
                    <a:pt x="111" y="1"/>
                    <a:pt x="105" y="1"/>
                    <a:pt x="99" y="1"/>
                  </a:cubicBezTo>
                  <a:close/>
                </a:path>
              </a:pathLst>
            </a:custGeom>
            <a:solidFill>
              <a:srgbClr val="FF9A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43"/>
            <p:cNvSpPr/>
            <p:nvPr/>
          </p:nvSpPr>
          <p:spPr>
            <a:xfrm>
              <a:off x="4194925" y="2404775"/>
              <a:ext cx="5025" cy="3700"/>
            </a:xfrm>
            <a:custGeom>
              <a:avLst/>
              <a:gdLst/>
              <a:ahLst/>
              <a:cxnLst/>
              <a:rect l="l" t="t" r="r" b="b"/>
              <a:pathLst>
                <a:path w="201" h="148" extrusionOk="0">
                  <a:moveTo>
                    <a:pt x="102" y="0"/>
                  </a:moveTo>
                  <a:cubicBezTo>
                    <a:pt x="23" y="0"/>
                    <a:pt x="0" y="127"/>
                    <a:pt x="87" y="145"/>
                  </a:cubicBezTo>
                  <a:cubicBezTo>
                    <a:pt x="93" y="146"/>
                    <a:pt x="99" y="147"/>
                    <a:pt x="105" y="147"/>
                  </a:cubicBezTo>
                  <a:cubicBezTo>
                    <a:pt x="179" y="147"/>
                    <a:pt x="201" y="23"/>
                    <a:pt x="118" y="2"/>
                  </a:cubicBezTo>
                  <a:cubicBezTo>
                    <a:pt x="113" y="1"/>
                    <a:pt x="107" y="0"/>
                    <a:pt x="102" y="0"/>
                  </a:cubicBezTo>
                  <a:close/>
                </a:path>
              </a:pathLst>
            </a:custGeom>
            <a:solidFill>
              <a:srgbClr val="FF9A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43"/>
            <p:cNvSpPr/>
            <p:nvPr/>
          </p:nvSpPr>
          <p:spPr>
            <a:xfrm>
              <a:off x="4201575" y="2417950"/>
              <a:ext cx="10125" cy="7350"/>
            </a:xfrm>
            <a:custGeom>
              <a:avLst/>
              <a:gdLst/>
              <a:ahLst/>
              <a:cxnLst/>
              <a:rect l="l" t="t" r="r" b="b"/>
              <a:pathLst>
                <a:path w="405" h="294" extrusionOk="0">
                  <a:moveTo>
                    <a:pt x="200" y="0"/>
                  </a:moveTo>
                  <a:cubicBezTo>
                    <a:pt x="44" y="0"/>
                    <a:pt x="1" y="251"/>
                    <a:pt x="172" y="289"/>
                  </a:cubicBezTo>
                  <a:cubicBezTo>
                    <a:pt x="184" y="292"/>
                    <a:pt x="196" y="293"/>
                    <a:pt x="207" y="293"/>
                  </a:cubicBezTo>
                  <a:cubicBezTo>
                    <a:pt x="360" y="293"/>
                    <a:pt x="404" y="43"/>
                    <a:pt x="236" y="4"/>
                  </a:cubicBezTo>
                  <a:cubicBezTo>
                    <a:pt x="223" y="1"/>
                    <a:pt x="211" y="0"/>
                    <a:pt x="200" y="0"/>
                  </a:cubicBezTo>
                  <a:close/>
                </a:path>
              </a:pathLst>
            </a:custGeom>
            <a:solidFill>
              <a:srgbClr val="FF9A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43"/>
            <p:cNvSpPr/>
            <p:nvPr/>
          </p:nvSpPr>
          <p:spPr>
            <a:xfrm>
              <a:off x="4217900" y="3197850"/>
              <a:ext cx="498175" cy="366750"/>
            </a:xfrm>
            <a:custGeom>
              <a:avLst/>
              <a:gdLst/>
              <a:ahLst/>
              <a:cxnLst/>
              <a:rect l="l" t="t" r="r" b="b"/>
              <a:pathLst>
                <a:path w="19927" h="14670" extrusionOk="0">
                  <a:moveTo>
                    <a:pt x="1160" y="0"/>
                  </a:moveTo>
                  <a:cubicBezTo>
                    <a:pt x="495" y="0"/>
                    <a:pt x="1" y="612"/>
                    <a:pt x="140" y="1264"/>
                  </a:cubicBezTo>
                  <a:lnTo>
                    <a:pt x="2640" y="12949"/>
                  </a:lnTo>
                  <a:cubicBezTo>
                    <a:pt x="2859" y="13950"/>
                    <a:pt x="3743" y="14669"/>
                    <a:pt x="4769" y="14669"/>
                  </a:cubicBezTo>
                  <a:lnTo>
                    <a:pt x="14236" y="14669"/>
                  </a:lnTo>
                  <a:lnTo>
                    <a:pt x="16280" y="11891"/>
                  </a:lnTo>
                  <a:lnTo>
                    <a:pt x="6116" y="11891"/>
                  </a:lnTo>
                  <a:cubicBezTo>
                    <a:pt x="5010" y="11891"/>
                    <a:pt x="4192" y="11058"/>
                    <a:pt x="3920" y="9711"/>
                  </a:cubicBezTo>
                  <a:lnTo>
                    <a:pt x="2409" y="2636"/>
                  </a:lnTo>
                  <a:cubicBezTo>
                    <a:pt x="2330" y="2269"/>
                    <a:pt x="2608" y="1923"/>
                    <a:pt x="2985" y="1923"/>
                  </a:cubicBezTo>
                  <a:lnTo>
                    <a:pt x="18966" y="1923"/>
                  </a:lnTo>
                  <a:cubicBezTo>
                    <a:pt x="19499" y="1923"/>
                    <a:pt x="19926" y="1492"/>
                    <a:pt x="19926" y="960"/>
                  </a:cubicBezTo>
                  <a:cubicBezTo>
                    <a:pt x="19926" y="431"/>
                    <a:pt x="19499" y="0"/>
                    <a:pt x="18966" y="0"/>
                  </a:cubicBezTo>
                  <a:close/>
                </a:path>
              </a:pathLst>
            </a:custGeom>
            <a:solidFill>
              <a:srgbClr val="1D40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43"/>
            <p:cNvSpPr/>
            <p:nvPr/>
          </p:nvSpPr>
          <p:spPr>
            <a:xfrm>
              <a:off x="4289600" y="3197850"/>
              <a:ext cx="426475" cy="49675"/>
            </a:xfrm>
            <a:custGeom>
              <a:avLst/>
              <a:gdLst/>
              <a:ahLst/>
              <a:cxnLst/>
              <a:rect l="l" t="t" r="r" b="b"/>
              <a:pathLst>
                <a:path w="17059" h="1987" extrusionOk="0">
                  <a:moveTo>
                    <a:pt x="982" y="0"/>
                  </a:moveTo>
                  <a:cubicBezTo>
                    <a:pt x="437" y="0"/>
                    <a:pt x="0" y="472"/>
                    <a:pt x="29" y="1046"/>
                  </a:cubicBezTo>
                  <a:cubicBezTo>
                    <a:pt x="54" y="1584"/>
                    <a:pt x="520" y="1987"/>
                    <a:pt x="1036" y="1987"/>
                  </a:cubicBezTo>
                  <a:lnTo>
                    <a:pt x="16105" y="1987"/>
                  </a:lnTo>
                  <a:cubicBezTo>
                    <a:pt x="16634" y="1987"/>
                    <a:pt x="17058" y="1540"/>
                    <a:pt x="17058" y="992"/>
                  </a:cubicBezTo>
                  <a:cubicBezTo>
                    <a:pt x="17058" y="444"/>
                    <a:pt x="16634" y="0"/>
                    <a:pt x="16105" y="0"/>
                  </a:cubicBezTo>
                  <a:close/>
                </a:path>
              </a:pathLst>
            </a:custGeom>
            <a:solidFill>
              <a:srgbClr val="1730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43"/>
            <p:cNvSpPr/>
            <p:nvPr/>
          </p:nvSpPr>
          <p:spPr>
            <a:xfrm>
              <a:off x="4211698" y="2499175"/>
              <a:ext cx="185318" cy="801207"/>
            </a:xfrm>
            <a:custGeom>
              <a:avLst/>
              <a:gdLst/>
              <a:ahLst/>
              <a:cxnLst/>
              <a:rect l="l" t="t" r="r" b="b"/>
              <a:pathLst>
                <a:path w="8495" h="26164" extrusionOk="0">
                  <a:moveTo>
                    <a:pt x="665" y="0"/>
                  </a:moveTo>
                  <a:cubicBezTo>
                    <a:pt x="621" y="2487"/>
                    <a:pt x="491" y="4391"/>
                    <a:pt x="364" y="6239"/>
                  </a:cubicBezTo>
                  <a:cubicBezTo>
                    <a:pt x="168" y="9109"/>
                    <a:pt x="0" y="11587"/>
                    <a:pt x="206" y="15439"/>
                  </a:cubicBezTo>
                  <a:cubicBezTo>
                    <a:pt x="361" y="18316"/>
                    <a:pt x="703" y="21557"/>
                    <a:pt x="2798" y="23601"/>
                  </a:cubicBezTo>
                  <a:cubicBezTo>
                    <a:pt x="4341" y="25106"/>
                    <a:pt x="6606" y="25692"/>
                    <a:pt x="8425" y="26164"/>
                  </a:cubicBezTo>
                  <a:lnTo>
                    <a:pt x="8494" y="25904"/>
                  </a:lnTo>
                  <a:cubicBezTo>
                    <a:pt x="6609" y="25416"/>
                    <a:pt x="4477" y="24862"/>
                    <a:pt x="2988" y="23411"/>
                  </a:cubicBezTo>
                  <a:cubicBezTo>
                    <a:pt x="960" y="21434"/>
                    <a:pt x="634" y="18383"/>
                    <a:pt x="475" y="15427"/>
                  </a:cubicBezTo>
                  <a:cubicBezTo>
                    <a:pt x="269" y="11590"/>
                    <a:pt x="437" y="9119"/>
                    <a:pt x="634" y="6254"/>
                  </a:cubicBezTo>
                  <a:cubicBezTo>
                    <a:pt x="761" y="4407"/>
                    <a:pt x="890" y="2497"/>
                    <a:pt x="935" y="6"/>
                  </a:cubicBezTo>
                  <a:lnTo>
                    <a:pt x="665" y="0"/>
                  </a:lnTo>
                  <a:close/>
                </a:path>
              </a:pathLst>
            </a:custGeom>
            <a:solidFill>
              <a:srgbClr val="FF69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43"/>
            <p:cNvSpPr/>
            <p:nvPr/>
          </p:nvSpPr>
          <p:spPr>
            <a:xfrm>
              <a:off x="4377675" y="3278250"/>
              <a:ext cx="54900" cy="39125"/>
            </a:xfrm>
            <a:custGeom>
              <a:avLst/>
              <a:gdLst/>
              <a:ahLst/>
              <a:cxnLst/>
              <a:rect l="l" t="t" r="r" b="b"/>
              <a:pathLst>
                <a:path w="2196" h="1565" extrusionOk="0">
                  <a:moveTo>
                    <a:pt x="171" y="0"/>
                  </a:moveTo>
                  <a:cubicBezTo>
                    <a:pt x="0" y="627"/>
                    <a:pt x="279" y="1381"/>
                    <a:pt x="840" y="1533"/>
                  </a:cubicBezTo>
                  <a:cubicBezTo>
                    <a:pt x="917" y="1554"/>
                    <a:pt x="994" y="1564"/>
                    <a:pt x="1072" y="1564"/>
                  </a:cubicBezTo>
                  <a:cubicBezTo>
                    <a:pt x="1563" y="1564"/>
                    <a:pt x="2048" y="1169"/>
                    <a:pt x="2196" y="627"/>
                  </a:cubicBezTo>
                  <a:lnTo>
                    <a:pt x="171" y="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10" name="Google Shape;610;p43"/>
          <p:cNvSpPr/>
          <p:nvPr/>
        </p:nvSpPr>
        <p:spPr>
          <a:xfrm rot="19836284" flipH="1">
            <a:off x="-343518" y="3532353"/>
            <a:ext cx="1144410" cy="1628570"/>
          </a:xfrm>
          <a:custGeom>
            <a:avLst/>
            <a:gdLst/>
            <a:ahLst/>
            <a:cxnLst/>
            <a:rect l="l" t="t" r="r" b="b"/>
            <a:pathLst>
              <a:path w="49362" h="69123" extrusionOk="0">
                <a:moveTo>
                  <a:pt x="1" y="1"/>
                </a:moveTo>
                <a:lnTo>
                  <a:pt x="1" y="1"/>
                </a:lnTo>
                <a:cubicBezTo>
                  <a:pt x="660" y="2407"/>
                  <a:pt x="1764" y="4335"/>
                  <a:pt x="3346" y="5769"/>
                </a:cubicBezTo>
                <a:cubicBezTo>
                  <a:pt x="4879" y="7269"/>
                  <a:pt x="6774" y="8373"/>
                  <a:pt x="9181" y="8933"/>
                </a:cubicBezTo>
                <a:cubicBezTo>
                  <a:pt x="9181" y="8933"/>
                  <a:pt x="9477" y="9230"/>
                  <a:pt x="9906" y="9675"/>
                </a:cubicBezTo>
                <a:cubicBezTo>
                  <a:pt x="10351" y="10120"/>
                  <a:pt x="10895" y="10763"/>
                  <a:pt x="11455" y="11389"/>
                </a:cubicBezTo>
                <a:cubicBezTo>
                  <a:pt x="12559" y="12642"/>
                  <a:pt x="13680" y="13894"/>
                  <a:pt x="13680" y="13894"/>
                </a:cubicBezTo>
                <a:cubicBezTo>
                  <a:pt x="11735" y="12576"/>
                  <a:pt x="9675" y="11900"/>
                  <a:pt x="7582" y="11900"/>
                </a:cubicBezTo>
                <a:cubicBezTo>
                  <a:pt x="5472" y="11949"/>
                  <a:pt x="3379" y="12642"/>
                  <a:pt x="1385" y="13976"/>
                </a:cubicBezTo>
                <a:cubicBezTo>
                  <a:pt x="2357" y="14603"/>
                  <a:pt x="3379" y="15064"/>
                  <a:pt x="4417" y="15394"/>
                </a:cubicBezTo>
                <a:cubicBezTo>
                  <a:pt x="5439" y="15740"/>
                  <a:pt x="6478" y="15954"/>
                  <a:pt x="7549" y="15987"/>
                </a:cubicBezTo>
                <a:cubicBezTo>
                  <a:pt x="7715" y="15995"/>
                  <a:pt x="7882" y="15999"/>
                  <a:pt x="8049" y="15999"/>
                </a:cubicBezTo>
                <a:cubicBezTo>
                  <a:pt x="10050" y="15999"/>
                  <a:pt x="12100" y="15452"/>
                  <a:pt x="14108" y="14372"/>
                </a:cubicBezTo>
                <a:cubicBezTo>
                  <a:pt x="14108" y="14372"/>
                  <a:pt x="14224" y="14504"/>
                  <a:pt x="14454" y="14751"/>
                </a:cubicBezTo>
                <a:cubicBezTo>
                  <a:pt x="14669" y="14998"/>
                  <a:pt x="14982" y="15344"/>
                  <a:pt x="15328" y="15789"/>
                </a:cubicBezTo>
                <a:cubicBezTo>
                  <a:pt x="16053" y="16663"/>
                  <a:pt x="16993" y="17833"/>
                  <a:pt x="17948" y="18987"/>
                </a:cubicBezTo>
                <a:cubicBezTo>
                  <a:pt x="18904" y="20157"/>
                  <a:pt x="19844" y="21327"/>
                  <a:pt x="20503" y="22233"/>
                </a:cubicBezTo>
                <a:cubicBezTo>
                  <a:pt x="21195" y="23140"/>
                  <a:pt x="21640" y="23733"/>
                  <a:pt x="21640" y="23733"/>
                </a:cubicBezTo>
                <a:cubicBezTo>
                  <a:pt x="19827" y="22283"/>
                  <a:pt x="17800" y="21442"/>
                  <a:pt x="15674" y="21311"/>
                </a:cubicBezTo>
                <a:cubicBezTo>
                  <a:pt x="15454" y="21297"/>
                  <a:pt x="15233" y="21290"/>
                  <a:pt x="15012" y="21290"/>
                </a:cubicBezTo>
                <a:cubicBezTo>
                  <a:pt x="13131" y="21290"/>
                  <a:pt x="11218" y="21793"/>
                  <a:pt x="9345" y="22810"/>
                </a:cubicBezTo>
                <a:cubicBezTo>
                  <a:pt x="11175" y="24294"/>
                  <a:pt x="13268" y="25101"/>
                  <a:pt x="15394" y="25381"/>
                </a:cubicBezTo>
                <a:cubicBezTo>
                  <a:pt x="15838" y="25436"/>
                  <a:pt x="16288" y="25464"/>
                  <a:pt x="16742" y="25464"/>
                </a:cubicBezTo>
                <a:cubicBezTo>
                  <a:pt x="18462" y="25464"/>
                  <a:pt x="20246" y="25066"/>
                  <a:pt x="22019" y="24244"/>
                </a:cubicBezTo>
                <a:cubicBezTo>
                  <a:pt x="22019" y="24244"/>
                  <a:pt x="23865" y="26634"/>
                  <a:pt x="25579" y="29106"/>
                </a:cubicBezTo>
                <a:cubicBezTo>
                  <a:pt x="26436" y="30342"/>
                  <a:pt x="27310" y="31562"/>
                  <a:pt x="27953" y="32485"/>
                </a:cubicBezTo>
                <a:cubicBezTo>
                  <a:pt x="28579" y="33441"/>
                  <a:pt x="28991" y="34067"/>
                  <a:pt x="28991" y="34067"/>
                </a:cubicBezTo>
                <a:cubicBezTo>
                  <a:pt x="27277" y="32485"/>
                  <a:pt x="25250" y="31578"/>
                  <a:pt x="23173" y="31298"/>
                </a:cubicBezTo>
                <a:cubicBezTo>
                  <a:pt x="22708" y="31236"/>
                  <a:pt x="22239" y="31204"/>
                  <a:pt x="21768" y="31204"/>
                </a:cubicBezTo>
                <a:cubicBezTo>
                  <a:pt x="20120" y="31204"/>
                  <a:pt x="18441" y="31588"/>
                  <a:pt x="16762" y="32369"/>
                </a:cubicBezTo>
                <a:cubicBezTo>
                  <a:pt x="18492" y="33968"/>
                  <a:pt x="20503" y="34973"/>
                  <a:pt x="22662" y="35336"/>
                </a:cubicBezTo>
                <a:cubicBezTo>
                  <a:pt x="23324" y="35454"/>
                  <a:pt x="23999" y="35514"/>
                  <a:pt x="24684" y="35514"/>
                </a:cubicBezTo>
                <a:cubicBezTo>
                  <a:pt x="26199" y="35514"/>
                  <a:pt x="27765" y="35218"/>
                  <a:pt x="29353" y="34594"/>
                </a:cubicBezTo>
                <a:cubicBezTo>
                  <a:pt x="29353" y="34594"/>
                  <a:pt x="29765" y="35221"/>
                  <a:pt x="30392" y="36160"/>
                </a:cubicBezTo>
                <a:cubicBezTo>
                  <a:pt x="31018" y="37099"/>
                  <a:pt x="31842" y="38352"/>
                  <a:pt x="32633" y="39621"/>
                </a:cubicBezTo>
                <a:cubicBezTo>
                  <a:pt x="33441" y="40907"/>
                  <a:pt x="34248" y="42176"/>
                  <a:pt x="34842" y="43131"/>
                </a:cubicBezTo>
                <a:cubicBezTo>
                  <a:pt x="35418" y="44087"/>
                  <a:pt x="35814" y="44747"/>
                  <a:pt x="35814" y="44747"/>
                </a:cubicBezTo>
                <a:cubicBezTo>
                  <a:pt x="33612" y="42599"/>
                  <a:pt x="30973" y="41504"/>
                  <a:pt x="28172" y="41504"/>
                </a:cubicBezTo>
                <a:cubicBezTo>
                  <a:pt x="26696" y="41504"/>
                  <a:pt x="25176" y="41808"/>
                  <a:pt x="23651" y="42423"/>
                </a:cubicBezTo>
                <a:cubicBezTo>
                  <a:pt x="25984" y="44790"/>
                  <a:pt x="28856" y="46007"/>
                  <a:pt x="31949" y="46007"/>
                </a:cubicBezTo>
                <a:cubicBezTo>
                  <a:pt x="33314" y="46007"/>
                  <a:pt x="34721" y="45770"/>
                  <a:pt x="36144" y="45290"/>
                </a:cubicBezTo>
                <a:cubicBezTo>
                  <a:pt x="36144" y="45290"/>
                  <a:pt x="36539" y="45933"/>
                  <a:pt x="37116" y="46906"/>
                </a:cubicBezTo>
                <a:cubicBezTo>
                  <a:pt x="37693" y="47862"/>
                  <a:pt x="38468" y="49164"/>
                  <a:pt x="39209" y="50466"/>
                </a:cubicBezTo>
                <a:cubicBezTo>
                  <a:pt x="40725" y="53070"/>
                  <a:pt x="42159" y="55706"/>
                  <a:pt x="42159" y="55706"/>
                </a:cubicBezTo>
                <a:cubicBezTo>
                  <a:pt x="39938" y="53349"/>
                  <a:pt x="37174" y="52148"/>
                  <a:pt x="34193" y="52148"/>
                </a:cubicBezTo>
                <a:cubicBezTo>
                  <a:pt x="32861" y="52148"/>
                  <a:pt x="31485" y="52388"/>
                  <a:pt x="30095" y="52872"/>
                </a:cubicBezTo>
                <a:cubicBezTo>
                  <a:pt x="31710" y="54652"/>
                  <a:pt x="33622" y="55838"/>
                  <a:pt x="35732" y="56415"/>
                </a:cubicBezTo>
                <a:cubicBezTo>
                  <a:pt x="36703" y="56685"/>
                  <a:pt x="37722" y="56825"/>
                  <a:pt x="38774" y="56825"/>
                </a:cubicBezTo>
                <a:cubicBezTo>
                  <a:pt x="39970" y="56825"/>
                  <a:pt x="41210" y="56644"/>
                  <a:pt x="42472" y="56267"/>
                </a:cubicBezTo>
                <a:cubicBezTo>
                  <a:pt x="42472" y="56267"/>
                  <a:pt x="42901" y="57058"/>
                  <a:pt x="43544" y="58245"/>
                </a:cubicBezTo>
                <a:cubicBezTo>
                  <a:pt x="44186" y="59448"/>
                  <a:pt x="45043" y="61046"/>
                  <a:pt x="45868" y="62645"/>
                </a:cubicBezTo>
                <a:cubicBezTo>
                  <a:pt x="47532" y="65859"/>
                  <a:pt x="49081" y="69122"/>
                  <a:pt x="49081" y="69122"/>
                </a:cubicBezTo>
                <a:lnTo>
                  <a:pt x="49362" y="68990"/>
                </a:lnTo>
                <a:cubicBezTo>
                  <a:pt x="49362" y="68990"/>
                  <a:pt x="48834" y="67820"/>
                  <a:pt x="47977" y="66106"/>
                </a:cubicBezTo>
                <a:cubicBezTo>
                  <a:pt x="47120" y="64392"/>
                  <a:pt x="45966" y="62101"/>
                  <a:pt x="44763" y="59843"/>
                </a:cubicBezTo>
                <a:cubicBezTo>
                  <a:pt x="43577" y="57585"/>
                  <a:pt x="42308" y="55344"/>
                  <a:pt x="41401" y="53663"/>
                </a:cubicBezTo>
                <a:cubicBezTo>
                  <a:pt x="40445" y="51998"/>
                  <a:pt x="39802" y="50894"/>
                  <a:pt x="39802" y="50894"/>
                </a:cubicBezTo>
                <a:cubicBezTo>
                  <a:pt x="43478" y="47581"/>
                  <a:pt x="44615" y="43016"/>
                  <a:pt x="42851" y="38204"/>
                </a:cubicBezTo>
                <a:lnTo>
                  <a:pt x="42851" y="38204"/>
                </a:lnTo>
                <a:cubicBezTo>
                  <a:pt x="39374" y="41516"/>
                  <a:pt x="38237" y="45834"/>
                  <a:pt x="39489" y="50334"/>
                </a:cubicBezTo>
                <a:cubicBezTo>
                  <a:pt x="39489" y="50334"/>
                  <a:pt x="39110" y="49674"/>
                  <a:pt x="38550" y="48702"/>
                </a:cubicBezTo>
                <a:cubicBezTo>
                  <a:pt x="37973" y="47730"/>
                  <a:pt x="37198" y="46444"/>
                  <a:pt x="36424" y="45142"/>
                </a:cubicBezTo>
                <a:cubicBezTo>
                  <a:pt x="35666" y="43857"/>
                  <a:pt x="34875" y="42571"/>
                  <a:pt x="34265" y="41615"/>
                </a:cubicBezTo>
                <a:cubicBezTo>
                  <a:pt x="33655" y="40659"/>
                  <a:pt x="33259" y="40017"/>
                  <a:pt x="33259" y="40017"/>
                </a:cubicBezTo>
                <a:cubicBezTo>
                  <a:pt x="35006" y="38303"/>
                  <a:pt x="36144" y="36275"/>
                  <a:pt x="36572" y="34083"/>
                </a:cubicBezTo>
                <a:cubicBezTo>
                  <a:pt x="36968" y="31924"/>
                  <a:pt x="36688" y="29568"/>
                  <a:pt x="35715" y="27194"/>
                </a:cubicBezTo>
                <a:cubicBezTo>
                  <a:pt x="32386" y="30688"/>
                  <a:pt x="31480" y="35039"/>
                  <a:pt x="32913" y="39489"/>
                </a:cubicBezTo>
                <a:cubicBezTo>
                  <a:pt x="32913" y="39489"/>
                  <a:pt x="32518" y="38846"/>
                  <a:pt x="31908" y="37890"/>
                </a:cubicBezTo>
                <a:cubicBezTo>
                  <a:pt x="31282" y="36951"/>
                  <a:pt x="30458" y="35699"/>
                  <a:pt x="29617" y="34446"/>
                </a:cubicBezTo>
                <a:cubicBezTo>
                  <a:pt x="28793" y="33177"/>
                  <a:pt x="27969" y="31924"/>
                  <a:pt x="27293" y="31018"/>
                </a:cubicBezTo>
                <a:cubicBezTo>
                  <a:pt x="26651" y="30095"/>
                  <a:pt x="26206" y="29469"/>
                  <a:pt x="26206" y="29469"/>
                </a:cubicBezTo>
                <a:cubicBezTo>
                  <a:pt x="27887" y="27656"/>
                  <a:pt x="28892" y="25579"/>
                  <a:pt x="29222" y="23371"/>
                </a:cubicBezTo>
                <a:cubicBezTo>
                  <a:pt x="29535" y="21162"/>
                  <a:pt x="29090" y="18838"/>
                  <a:pt x="27953" y="16515"/>
                </a:cubicBezTo>
                <a:cubicBezTo>
                  <a:pt x="26403" y="18344"/>
                  <a:pt x="25464" y="20371"/>
                  <a:pt x="25118" y="22464"/>
                </a:cubicBezTo>
                <a:cubicBezTo>
                  <a:pt x="24953" y="23519"/>
                  <a:pt x="24920" y="24590"/>
                  <a:pt x="25052" y="25662"/>
                </a:cubicBezTo>
                <a:cubicBezTo>
                  <a:pt x="25167" y="26749"/>
                  <a:pt x="25431" y="27854"/>
                  <a:pt x="25843" y="28958"/>
                </a:cubicBezTo>
                <a:cubicBezTo>
                  <a:pt x="25843" y="28958"/>
                  <a:pt x="24145" y="26469"/>
                  <a:pt x="22300" y="24079"/>
                </a:cubicBezTo>
                <a:cubicBezTo>
                  <a:pt x="21393" y="22876"/>
                  <a:pt x="20487" y="21673"/>
                  <a:pt x="19794" y="20783"/>
                </a:cubicBezTo>
                <a:cubicBezTo>
                  <a:pt x="19086" y="19893"/>
                  <a:pt x="18608" y="19316"/>
                  <a:pt x="18608" y="19316"/>
                </a:cubicBezTo>
                <a:cubicBezTo>
                  <a:pt x="20157" y="17405"/>
                  <a:pt x="21047" y="15278"/>
                  <a:pt x="21212" y="13037"/>
                </a:cubicBezTo>
                <a:cubicBezTo>
                  <a:pt x="21278" y="11916"/>
                  <a:pt x="21212" y="10763"/>
                  <a:pt x="20915" y="9625"/>
                </a:cubicBezTo>
                <a:cubicBezTo>
                  <a:pt x="20602" y="8488"/>
                  <a:pt x="20108" y="7351"/>
                  <a:pt x="19448" y="6230"/>
                </a:cubicBezTo>
                <a:cubicBezTo>
                  <a:pt x="18031" y="8175"/>
                  <a:pt x="17256" y="10268"/>
                  <a:pt x="17075" y="12378"/>
                </a:cubicBezTo>
                <a:cubicBezTo>
                  <a:pt x="16894" y="14487"/>
                  <a:pt x="17223" y="16696"/>
                  <a:pt x="18212" y="18822"/>
                </a:cubicBezTo>
                <a:cubicBezTo>
                  <a:pt x="18212" y="18822"/>
                  <a:pt x="17685" y="18163"/>
                  <a:pt x="16877" y="17190"/>
                </a:cubicBezTo>
                <a:cubicBezTo>
                  <a:pt x="16086" y="16218"/>
                  <a:pt x="15048" y="14899"/>
                  <a:pt x="13911" y="13680"/>
                </a:cubicBezTo>
                <a:cubicBezTo>
                  <a:pt x="12790" y="12427"/>
                  <a:pt x="11686" y="11175"/>
                  <a:pt x="10845" y="10235"/>
                </a:cubicBezTo>
                <a:cubicBezTo>
                  <a:pt x="10433" y="9757"/>
                  <a:pt x="10070" y="9378"/>
                  <a:pt x="9807" y="9115"/>
                </a:cubicBezTo>
                <a:cubicBezTo>
                  <a:pt x="9543" y="8867"/>
                  <a:pt x="9395" y="8703"/>
                  <a:pt x="9395" y="8703"/>
                </a:cubicBezTo>
                <a:cubicBezTo>
                  <a:pt x="8884" y="6362"/>
                  <a:pt x="7813" y="4286"/>
                  <a:pt x="6181" y="2769"/>
                </a:cubicBezTo>
                <a:cubicBezTo>
                  <a:pt x="4516" y="1303"/>
                  <a:pt x="2390" y="330"/>
                  <a:pt x="1" y="1"/>
                </a:cubicBezTo>
                <a:close/>
              </a:path>
            </a:pathLst>
          </a:custGeom>
          <a:solidFill>
            <a:srgbClr val="B1BCB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11" name="Google Shape;611;p43"/>
          <p:cNvSpPr/>
          <p:nvPr/>
        </p:nvSpPr>
        <p:spPr>
          <a:xfrm rot="10800000" flipH="1">
            <a:off x="-669526" y="-865775"/>
            <a:ext cx="1661132" cy="2104866"/>
          </a:xfrm>
          <a:custGeom>
            <a:avLst/>
            <a:gdLst/>
            <a:ahLst/>
            <a:cxnLst/>
            <a:rect l="l" t="t" r="r" b="b"/>
            <a:pathLst>
              <a:path w="70656" h="48258" extrusionOk="0">
                <a:moveTo>
                  <a:pt x="50268" y="1"/>
                </a:moveTo>
                <a:cubicBezTo>
                  <a:pt x="49246" y="808"/>
                  <a:pt x="48373" y="1698"/>
                  <a:pt x="47680" y="2654"/>
                </a:cubicBezTo>
                <a:cubicBezTo>
                  <a:pt x="47005" y="3610"/>
                  <a:pt x="46527" y="4665"/>
                  <a:pt x="46197" y="5736"/>
                </a:cubicBezTo>
                <a:cubicBezTo>
                  <a:pt x="45554" y="7895"/>
                  <a:pt x="45620" y="10186"/>
                  <a:pt x="46395" y="12526"/>
                </a:cubicBezTo>
                <a:cubicBezTo>
                  <a:pt x="46395" y="12526"/>
                  <a:pt x="45736" y="12905"/>
                  <a:pt x="44763" y="13466"/>
                </a:cubicBezTo>
                <a:cubicBezTo>
                  <a:pt x="43807" y="14076"/>
                  <a:pt x="42538" y="14867"/>
                  <a:pt x="41253" y="15674"/>
                </a:cubicBezTo>
                <a:cubicBezTo>
                  <a:pt x="38682" y="17240"/>
                  <a:pt x="36210" y="18954"/>
                  <a:pt x="36210" y="18954"/>
                </a:cubicBezTo>
                <a:cubicBezTo>
                  <a:pt x="36984" y="18080"/>
                  <a:pt x="37627" y="17141"/>
                  <a:pt x="38105" y="16169"/>
                </a:cubicBezTo>
                <a:cubicBezTo>
                  <a:pt x="38616" y="15213"/>
                  <a:pt x="38978" y="14207"/>
                  <a:pt x="39193" y="13169"/>
                </a:cubicBezTo>
                <a:cubicBezTo>
                  <a:pt x="39621" y="11076"/>
                  <a:pt x="39456" y="8835"/>
                  <a:pt x="38649" y="6577"/>
                </a:cubicBezTo>
                <a:cubicBezTo>
                  <a:pt x="36770" y="8357"/>
                  <a:pt x="35534" y="10367"/>
                  <a:pt x="35039" y="12543"/>
                </a:cubicBezTo>
                <a:cubicBezTo>
                  <a:pt x="34545" y="14735"/>
                  <a:pt x="34759" y="17026"/>
                  <a:pt x="35682" y="19316"/>
                </a:cubicBezTo>
                <a:cubicBezTo>
                  <a:pt x="35682" y="19316"/>
                  <a:pt x="35056" y="19745"/>
                  <a:pt x="34116" y="20371"/>
                </a:cubicBezTo>
                <a:cubicBezTo>
                  <a:pt x="33177" y="20981"/>
                  <a:pt x="31957" y="21871"/>
                  <a:pt x="30721" y="22745"/>
                </a:cubicBezTo>
                <a:cubicBezTo>
                  <a:pt x="29502" y="23618"/>
                  <a:pt x="28282" y="24508"/>
                  <a:pt x="27359" y="25167"/>
                </a:cubicBezTo>
                <a:cubicBezTo>
                  <a:pt x="26453" y="25843"/>
                  <a:pt x="25859" y="26288"/>
                  <a:pt x="25859" y="26288"/>
                </a:cubicBezTo>
                <a:cubicBezTo>
                  <a:pt x="28777" y="22646"/>
                  <a:pt x="29469" y="18245"/>
                  <a:pt x="27606" y="13812"/>
                </a:cubicBezTo>
                <a:lnTo>
                  <a:pt x="27606" y="13812"/>
                </a:lnTo>
                <a:cubicBezTo>
                  <a:pt x="25843" y="15691"/>
                  <a:pt x="24755" y="17784"/>
                  <a:pt x="24360" y="19959"/>
                </a:cubicBezTo>
                <a:cubicBezTo>
                  <a:pt x="23981" y="22135"/>
                  <a:pt x="24327" y="24442"/>
                  <a:pt x="25348" y="26684"/>
                </a:cubicBezTo>
                <a:cubicBezTo>
                  <a:pt x="25348" y="26684"/>
                  <a:pt x="24739" y="27128"/>
                  <a:pt x="23849" y="27804"/>
                </a:cubicBezTo>
                <a:cubicBezTo>
                  <a:pt x="22926" y="28480"/>
                  <a:pt x="21739" y="29403"/>
                  <a:pt x="20569" y="30342"/>
                </a:cubicBezTo>
                <a:cubicBezTo>
                  <a:pt x="19382" y="31265"/>
                  <a:pt x="18196" y="32205"/>
                  <a:pt x="17306" y="32913"/>
                </a:cubicBezTo>
                <a:cubicBezTo>
                  <a:pt x="16432" y="33622"/>
                  <a:pt x="15855" y="34100"/>
                  <a:pt x="15855" y="34100"/>
                </a:cubicBezTo>
                <a:cubicBezTo>
                  <a:pt x="18624" y="30342"/>
                  <a:pt x="19086" y="25892"/>
                  <a:pt x="17025" y="21574"/>
                </a:cubicBezTo>
                <a:lnTo>
                  <a:pt x="17025" y="21574"/>
                </a:lnTo>
                <a:cubicBezTo>
                  <a:pt x="13680" y="25431"/>
                  <a:pt x="13103" y="30112"/>
                  <a:pt x="15361" y="34512"/>
                </a:cubicBezTo>
                <a:cubicBezTo>
                  <a:pt x="15361" y="34512"/>
                  <a:pt x="14372" y="35320"/>
                  <a:pt x="12889" y="36539"/>
                </a:cubicBezTo>
                <a:cubicBezTo>
                  <a:pt x="11438" y="37792"/>
                  <a:pt x="9461" y="39423"/>
                  <a:pt x="7549" y="41121"/>
                </a:cubicBezTo>
                <a:cubicBezTo>
                  <a:pt x="5621" y="42802"/>
                  <a:pt x="3725" y="44532"/>
                  <a:pt x="2324" y="45834"/>
                </a:cubicBezTo>
                <a:cubicBezTo>
                  <a:pt x="907" y="47136"/>
                  <a:pt x="0" y="48026"/>
                  <a:pt x="0" y="48026"/>
                </a:cubicBezTo>
                <a:lnTo>
                  <a:pt x="215" y="48257"/>
                </a:lnTo>
                <a:cubicBezTo>
                  <a:pt x="215" y="48257"/>
                  <a:pt x="2819" y="45752"/>
                  <a:pt x="5522" y="43346"/>
                </a:cubicBezTo>
                <a:cubicBezTo>
                  <a:pt x="6857" y="42126"/>
                  <a:pt x="8225" y="40956"/>
                  <a:pt x="9246" y="40050"/>
                </a:cubicBezTo>
                <a:cubicBezTo>
                  <a:pt x="10268" y="39176"/>
                  <a:pt x="10960" y="38583"/>
                  <a:pt x="10960" y="38583"/>
                </a:cubicBezTo>
                <a:cubicBezTo>
                  <a:pt x="12922" y="40083"/>
                  <a:pt x="15048" y="40923"/>
                  <a:pt x="17207" y="41121"/>
                </a:cubicBezTo>
                <a:cubicBezTo>
                  <a:pt x="17561" y="41156"/>
                  <a:pt x="17916" y="41173"/>
                  <a:pt x="18272" y="41173"/>
                </a:cubicBezTo>
                <a:cubicBezTo>
                  <a:pt x="20100" y="41173"/>
                  <a:pt x="21940" y="40713"/>
                  <a:pt x="23733" y="39802"/>
                </a:cubicBezTo>
                <a:cubicBezTo>
                  <a:pt x="21514" y="37935"/>
                  <a:pt x="19002" y="36979"/>
                  <a:pt x="16427" y="36979"/>
                </a:cubicBezTo>
                <a:cubicBezTo>
                  <a:pt x="14775" y="36979"/>
                  <a:pt x="13097" y="37372"/>
                  <a:pt x="11455" y="38171"/>
                </a:cubicBezTo>
                <a:cubicBezTo>
                  <a:pt x="11455" y="38171"/>
                  <a:pt x="13729" y="36226"/>
                  <a:pt x="16070" y="34331"/>
                </a:cubicBezTo>
                <a:cubicBezTo>
                  <a:pt x="17223" y="33358"/>
                  <a:pt x="18410" y="32435"/>
                  <a:pt x="19300" y="31727"/>
                </a:cubicBezTo>
                <a:cubicBezTo>
                  <a:pt x="20190" y="31035"/>
                  <a:pt x="20783" y="30573"/>
                  <a:pt x="20783" y="30573"/>
                </a:cubicBezTo>
                <a:cubicBezTo>
                  <a:pt x="23112" y="32495"/>
                  <a:pt x="25742" y="33469"/>
                  <a:pt x="28437" y="33469"/>
                </a:cubicBezTo>
                <a:cubicBezTo>
                  <a:pt x="30109" y="33469"/>
                  <a:pt x="31807" y="33094"/>
                  <a:pt x="33474" y="32337"/>
                </a:cubicBezTo>
                <a:cubicBezTo>
                  <a:pt x="31213" y="30256"/>
                  <a:pt x="28590" y="29188"/>
                  <a:pt x="25861" y="29188"/>
                </a:cubicBezTo>
                <a:cubicBezTo>
                  <a:pt x="24351" y="29188"/>
                  <a:pt x="22809" y="29514"/>
                  <a:pt x="21278" y="30177"/>
                </a:cubicBezTo>
                <a:cubicBezTo>
                  <a:pt x="21278" y="30177"/>
                  <a:pt x="21871" y="29716"/>
                  <a:pt x="22761" y="29024"/>
                </a:cubicBezTo>
                <a:cubicBezTo>
                  <a:pt x="23667" y="28332"/>
                  <a:pt x="24870" y="27442"/>
                  <a:pt x="26057" y="26535"/>
                </a:cubicBezTo>
                <a:cubicBezTo>
                  <a:pt x="27260" y="25612"/>
                  <a:pt x="28480" y="24739"/>
                  <a:pt x="29403" y="24080"/>
                </a:cubicBezTo>
                <a:cubicBezTo>
                  <a:pt x="30326" y="23420"/>
                  <a:pt x="30936" y="22992"/>
                  <a:pt x="30936" y="22992"/>
                </a:cubicBezTo>
                <a:cubicBezTo>
                  <a:pt x="32748" y="24656"/>
                  <a:pt x="34792" y="25662"/>
                  <a:pt x="36918" y="26057"/>
                </a:cubicBezTo>
                <a:cubicBezTo>
                  <a:pt x="37626" y="26199"/>
                  <a:pt x="38344" y="26270"/>
                  <a:pt x="39066" y="26270"/>
                </a:cubicBezTo>
                <a:cubicBezTo>
                  <a:pt x="40530" y="26270"/>
                  <a:pt x="42016" y="25977"/>
                  <a:pt x="43494" y="25382"/>
                </a:cubicBezTo>
                <a:cubicBezTo>
                  <a:pt x="41830" y="23684"/>
                  <a:pt x="39934" y="22580"/>
                  <a:pt x="37874" y="22102"/>
                </a:cubicBezTo>
                <a:cubicBezTo>
                  <a:pt x="37099" y="21927"/>
                  <a:pt x="36300" y="21835"/>
                  <a:pt x="35487" y="21835"/>
                </a:cubicBezTo>
                <a:cubicBezTo>
                  <a:pt x="34159" y="21835"/>
                  <a:pt x="32797" y="22081"/>
                  <a:pt x="31446" y="22613"/>
                </a:cubicBezTo>
                <a:cubicBezTo>
                  <a:pt x="31446" y="22613"/>
                  <a:pt x="32056" y="22184"/>
                  <a:pt x="32979" y="21525"/>
                </a:cubicBezTo>
                <a:cubicBezTo>
                  <a:pt x="33919" y="20882"/>
                  <a:pt x="35155" y="20042"/>
                  <a:pt x="36407" y="19201"/>
                </a:cubicBezTo>
                <a:cubicBezTo>
                  <a:pt x="38879" y="17487"/>
                  <a:pt x="41451" y="15921"/>
                  <a:pt x="41451" y="15921"/>
                </a:cubicBezTo>
                <a:cubicBezTo>
                  <a:pt x="43181" y="17685"/>
                  <a:pt x="45159" y="18822"/>
                  <a:pt x="47252" y="19333"/>
                </a:cubicBezTo>
                <a:cubicBezTo>
                  <a:pt x="48185" y="19555"/>
                  <a:pt x="49155" y="19678"/>
                  <a:pt x="50143" y="19678"/>
                </a:cubicBezTo>
                <a:cubicBezTo>
                  <a:pt x="51352" y="19678"/>
                  <a:pt x="52587" y="19494"/>
                  <a:pt x="53811" y="19086"/>
                </a:cubicBezTo>
                <a:cubicBezTo>
                  <a:pt x="52262" y="17289"/>
                  <a:pt x="50433" y="16053"/>
                  <a:pt x="48422" y="15443"/>
                </a:cubicBezTo>
                <a:cubicBezTo>
                  <a:pt x="47482" y="15146"/>
                  <a:pt x="46511" y="15000"/>
                  <a:pt x="45518" y="15000"/>
                </a:cubicBezTo>
                <a:cubicBezTo>
                  <a:pt x="44368" y="15000"/>
                  <a:pt x="43188" y="15195"/>
                  <a:pt x="41994" y="15575"/>
                </a:cubicBezTo>
                <a:cubicBezTo>
                  <a:pt x="41994" y="15575"/>
                  <a:pt x="42621" y="15180"/>
                  <a:pt x="43577" y="14586"/>
                </a:cubicBezTo>
                <a:cubicBezTo>
                  <a:pt x="44532" y="13960"/>
                  <a:pt x="45818" y="13202"/>
                  <a:pt x="47137" y="12460"/>
                </a:cubicBezTo>
                <a:cubicBezTo>
                  <a:pt x="48439" y="11702"/>
                  <a:pt x="49741" y="10961"/>
                  <a:pt x="50713" y="10384"/>
                </a:cubicBezTo>
                <a:cubicBezTo>
                  <a:pt x="51191" y="10104"/>
                  <a:pt x="51619" y="9889"/>
                  <a:pt x="51900" y="9741"/>
                </a:cubicBezTo>
                <a:cubicBezTo>
                  <a:pt x="52196" y="9576"/>
                  <a:pt x="52361" y="9494"/>
                  <a:pt x="52361" y="9494"/>
                </a:cubicBezTo>
                <a:cubicBezTo>
                  <a:pt x="53976" y="11373"/>
                  <a:pt x="55872" y="12658"/>
                  <a:pt x="57915" y="13350"/>
                </a:cubicBezTo>
                <a:cubicBezTo>
                  <a:pt x="58921" y="13680"/>
                  <a:pt x="59975" y="13878"/>
                  <a:pt x="61063" y="13894"/>
                </a:cubicBezTo>
                <a:cubicBezTo>
                  <a:pt x="61323" y="13910"/>
                  <a:pt x="61585" y="13918"/>
                  <a:pt x="61847" y="13918"/>
                </a:cubicBezTo>
                <a:cubicBezTo>
                  <a:pt x="62681" y="13918"/>
                  <a:pt x="63527" y="13835"/>
                  <a:pt x="64392" y="13647"/>
                </a:cubicBezTo>
                <a:cubicBezTo>
                  <a:pt x="63008" y="11702"/>
                  <a:pt x="61294" y="10318"/>
                  <a:pt x="59333" y="9510"/>
                </a:cubicBezTo>
                <a:cubicBezTo>
                  <a:pt x="58202" y="9079"/>
                  <a:pt x="56994" y="8865"/>
                  <a:pt x="55733" y="8865"/>
                </a:cubicBezTo>
                <a:cubicBezTo>
                  <a:pt x="54825" y="8865"/>
                  <a:pt x="53890" y="8976"/>
                  <a:pt x="52938" y="9197"/>
                </a:cubicBezTo>
                <a:cubicBezTo>
                  <a:pt x="52938" y="9197"/>
                  <a:pt x="54421" y="8423"/>
                  <a:pt x="55904" y="7648"/>
                </a:cubicBezTo>
                <a:cubicBezTo>
                  <a:pt x="56646" y="7269"/>
                  <a:pt x="57388" y="6873"/>
                  <a:pt x="57948" y="6610"/>
                </a:cubicBezTo>
                <a:cubicBezTo>
                  <a:pt x="58525" y="6346"/>
                  <a:pt x="58904" y="6165"/>
                  <a:pt x="58904" y="6165"/>
                </a:cubicBezTo>
                <a:cubicBezTo>
                  <a:pt x="59518" y="6248"/>
                  <a:pt x="60115" y="6288"/>
                  <a:pt x="60696" y="6288"/>
                </a:cubicBezTo>
                <a:cubicBezTo>
                  <a:pt x="62425" y="6288"/>
                  <a:pt x="64012" y="5932"/>
                  <a:pt x="65480" y="5291"/>
                </a:cubicBezTo>
                <a:cubicBezTo>
                  <a:pt x="67458" y="4500"/>
                  <a:pt x="69188" y="3099"/>
                  <a:pt x="70655" y="1072"/>
                </a:cubicBezTo>
                <a:cubicBezTo>
                  <a:pt x="69736" y="866"/>
                  <a:pt x="68822" y="766"/>
                  <a:pt x="67925" y="766"/>
                </a:cubicBezTo>
                <a:cubicBezTo>
                  <a:pt x="66523" y="766"/>
                  <a:pt x="65165" y="1011"/>
                  <a:pt x="63898" y="1484"/>
                </a:cubicBezTo>
                <a:cubicBezTo>
                  <a:pt x="61838" y="2308"/>
                  <a:pt x="60091" y="3874"/>
                  <a:pt x="58772" y="5884"/>
                </a:cubicBezTo>
                <a:cubicBezTo>
                  <a:pt x="58772" y="5884"/>
                  <a:pt x="58574" y="5967"/>
                  <a:pt x="58245" y="6115"/>
                </a:cubicBezTo>
                <a:cubicBezTo>
                  <a:pt x="57915" y="6280"/>
                  <a:pt x="57437" y="6494"/>
                  <a:pt x="56877" y="6791"/>
                </a:cubicBezTo>
                <a:cubicBezTo>
                  <a:pt x="55773" y="7368"/>
                  <a:pt x="54273" y="8142"/>
                  <a:pt x="52790" y="8917"/>
                </a:cubicBezTo>
                <a:cubicBezTo>
                  <a:pt x="51290" y="9675"/>
                  <a:pt x="49856" y="10532"/>
                  <a:pt x="48768" y="11158"/>
                </a:cubicBezTo>
                <a:cubicBezTo>
                  <a:pt x="47680" y="11785"/>
                  <a:pt x="46955" y="12197"/>
                  <a:pt x="46955" y="12197"/>
                </a:cubicBezTo>
                <a:cubicBezTo>
                  <a:pt x="48620" y="10582"/>
                  <a:pt x="49708" y="8620"/>
                  <a:pt x="50301" y="6593"/>
                </a:cubicBezTo>
                <a:cubicBezTo>
                  <a:pt x="50878" y="4549"/>
                  <a:pt x="50894" y="2308"/>
                  <a:pt x="50268" y="1"/>
                </a:cubicBezTo>
                <a:close/>
              </a:path>
            </a:pathLst>
          </a:custGeom>
          <a:solidFill>
            <a:srgbClr val="EBE9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2" name="Google Shape;612;p43"/>
          <p:cNvSpPr/>
          <p:nvPr/>
        </p:nvSpPr>
        <p:spPr>
          <a:xfrm>
            <a:off x="8668839" y="2230762"/>
            <a:ext cx="458200" cy="456875"/>
          </a:xfrm>
          <a:custGeom>
            <a:avLst/>
            <a:gdLst/>
            <a:ahLst/>
            <a:cxnLst/>
            <a:rect l="l" t="t" r="r" b="b"/>
            <a:pathLst>
              <a:path w="18328" h="18275" extrusionOk="0">
                <a:moveTo>
                  <a:pt x="9411" y="1002"/>
                </a:moveTo>
                <a:cubicBezTo>
                  <a:pt x="9774" y="1002"/>
                  <a:pt x="10120" y="1018"/>
                  <a:pt x="10449" y="1051"/>
                </a:cubicBezTo>
                <a:cubicBezTo>
                  <a:pt x="10664" y="1068"/>
                  <a:pt x="10960" y="1480"/>
                  <a:pt x="10993" y="2123"/>
                </a:cubicBezTo>
                <a:cubicBezTo>
                  <a:pt x="11043" y="3523"/>
                  <a:pt x="11076" y="5040"/>
                  <a:pt x="11092" y="6737"/>
                </a:cubicBezTo>
                <a:lnTo>
                  <a:pt x="11092" y="7232"/>
                </a:lnTo>
                <a:lnTo>
                  <a:pt x="11586" y="7248"/>
                </a:lnTo>
                <a:cubicBezTo>
                  <a:pt x="13086" y="7265"/>
                  <a:pt x="14619" y="7314"/>
                  <a:pt x="16168" y="7380"/>
                </a:cubicBezTo>
                <a:cubicBezTo>
                  <a:pt x="16827" y="7397"/>
                  <a:pt x="17207" y="7710"/>
                  <a:pt x="17223" y="7924"/>
                </a:cubicBezTo>
                <a:cubicBezTo>
                  <a:pt x="17305" y="8863"/>
                  <a:pt x="17322" y="9671"/>
                  <a:pt x="17256" y="10429"/>
                </a:cubicBezTo>
                <a:cubicBezTo>
                  <a:pt x="17239" y="10627"/>
                  <a:pt x="16811" y="10940"/>
                  <a:pt x="16185" y="10956"/>
                </a:cubicBezTo>
                <a:cubicBezTo>
                  <a:pt x="14784" y="11006"/>
                  <a:pt x="13268" y="11039"/>
                  <a:pt x="11570" y="11055"/>
                </a:cubicBezTo>
                <a:lnTo>
                  <a:pt x="11076" y="11055"/>
                </a:lnTo>
                <a:lnTo>
                  <a:pt x="11059" y="11550"/>
                </a:lnTo>
                <a:cubicBezTo>
                  <a:pt x="11043" y="13033"/>
                  <a:pt x="11010" y="14549"/>
                  <a:pt x="10960" y="16115"/>
                </a:cubicBezTo>
                <a:cubicBezTo>
                  <a:pt x="10944" y="16758"/>
                  <a:pt x="10647" y="17186"/>
                  <a:pt x="10433" y="17219"/>
                </a:cubicBezTo>
                <a:cubicBezTo>
                  <a:pt x="10124" y="17254"/>
                  <a:pt x="9803" y="17271"/>
                  <a:pt x="9465" y="17271"/>
                </a:cubicBezTo>
                <a:cubicBezTo>
                  <a:pt x="8992" y="17271"/>
                  <a:pt x="8485" y="17237"/>
                  <a:pt x="7928" y="17170"/>
                </a:cubicBezTo>
                <a:cubicBezTo>
                  <a:pt x="7730" y="17153"/>
                  <a:pt x="7433" y="16758"/>
                  <a:pt x="7400" y="16099"/>
                </a:cubicBezTo>
                <a:cubicBezTo>
                  <a:pt x="7334" y="14764"/>
                  <a:pt x="7301" y="13297"/>
                  <a:pt x="7268" y="11517"/>
                </a:cubicBezTo>
                <a:lnTo>
                  <a:pt x="7268" y="11039"/>
                </a:lnTo>
                <a:lnTo>
                  <a:pt x="6774" y="11022"/>
                </a:lnTo>
                <a:cubicBezTo>
                  <a:pt x="5274" y="11006"/>
                  <a:pt x="3758" y="10973"/>
                  <a:pt x="2192" y="10940"/>
                </a:cubicBezTo>
                <a:cubicBezTo>
                  <a:pt x="1549" y="10923"/>
                  <a:pt x="1121" y="10610"/>
                  <a:pt x="1088" y="10396"/>
                </a:cubicBezTo>
                <a:cubicBezTo>
                  <a:pt x="1006" y="9671"/>
                  <a:pt x="1022" y="8847"/>
                  <a:pt x="1137" y="7907"/>
                </a:cubicBezTo>
                <a:cubicBezTo>
                  <a:pt x="1154" y="7710"/>
                  <a:pt x="1549" y="7397"/>
                  <a:pt x="2209" y="7364"/>
                </a:cubicBezTo>
                <a:cubicBezTo>
                  <a:pt x="3544" y="7298"/>
                  <a:pt x="4994" y="7265"/>
                  <a:pt x="6790" y="7232"/>
                </a:cubicBezTo>
                <a:lnTo>
                  <a:pt x="7268" y="7232"/>
                </a:lnTo>
                <a:lnTo>
                  <a:pt x="7285" y="6737"/>
                </a:lnTo>
                <a:cubicBezTo>
                  <a:pt x="7301" y="5221"/>
                  <a:pt x="7334" y="3688"/>
                  <a:pt x="7400" y="2139"/>
                </a:cubicBezTo>
                <a:cubicBezTo>
                  <a:pt x="7433" y="1480"/>
                  <a:pt x="7746" y="1101"/>
                  <a:pt x="7944" y="1084"/>
                </a:cubicBezTo>
                <a:cubicBezTo>
                  <a:pt x="8472" y="1035"/>
                  <a:pt x="8966" y="1002"/>
                  <a:pt x="9411" y="1002"/>
                </a:cubicBezTo>
                <a:close/>
                <a:moveTo>
                  <a:pt x="9413" y="0"/>
                </a:moveTo>
                <a:cubicBezTo>
                  <a:pt x="8929" y="0"/>
                  <a:pt x="8415" y="25"/>
                  <a:pt x="7862" y="79"/>
                </a:cubicBezTo>
                <a:cubicBezTo>
                  <a:pt x="7071" y="145"/>
                  <a:pt x="6444" y="1002"/>
                  <a:pt x="6395" y="2090"/>
                </a:cubicBezTo>
                <a:cubicBezTo>
                  <a:pt x="6345" y="3491"/>
                  <a:pt x="6312" y="4875"/>
                  <a:pt x="6280" y="6243"/>
                </a:cubicBezTo>
                <a:cubicBezTo>
                  <a:pt x="4697" y="6259"/>
                  <a:pt x="3379" y="6309"/>
                  <a:pt x="2159" y="6358"/>
                </a:cubicBezTo>
                <a:cubicBezTo>
                  <a:pt x="1071" y="6408"/>
                  <a:pt x="231" y="7017"/>
                  <a:pt x="132" y="7792"/>
                </a:cubicBezTo>
                <a:cubicBezTo>
                  <a:pt x="17" y="8814"/>
                  <a:pt x="0" y="9704"/>
                  <a:pt x="99" y="10511"/>
                </a:cubicBezTo>
                <a:cubicBezTo>
                  <a:pt x="182" y="11303"/>
                  <a:pt x="1055" y="11912"/>
                  <a:pt x="2176" y="11945"/>
                </a:cubicBezTo>
                <a:cubicBezTo>
                  <a:pt x="3560" y="11978"/>
                  <a:pt x="4928" y="12011"/>
                  <a:pt x="6280" y="12028"/>
                </a:cubicBezTo>
                <a:cubicBezTo>
                  <a:pt x="6296" y="13593"/>
                  <a:pt x="6345" y="14912"/>
                  <a:pt x="6395" y="16148"/>
                </a:cubicBezTo>
                <a:cubicBezTo>
                  <a:pt x="6444" y="17236"/>
                  <a:pt x="7038" y="18076"/>
                  <a:pt x="7829" y="18175"/>
                </a:cubicBezTo>
                <a:cubicBezTo>
                  <a:pt x="8389" y="18241"/>
                  <a:pt x="8933" y="18274"/>
                  <a:pt x="9427" y="18274"/>
                </a:cubicBezTo>
                <a:cubicBezTo>
                  <a:pt x="9823" y="18274"/>
                  <a:pt x="10186" y="18258"/>
                  <a:pt x="10548" y="18208"/>
                </a:cubicBezTo>
                <a:cubicBezTo>
                  <a:pt x="11339" y="18126"/>
                  <a:pt x="11949" y="17252"/>
                  <a:pt x="11966" y="16131"/>
                </a:cubicBezTo>
                <a:cubicBezTo>
                  <a:pt x="12015" y="14747"/>
                  <a:pt x="12031" y="13396"/>
                  <a:pt x="12064" y="12061"/>
                </a:cubicBezTo>
                <a:cubicBezTo>
                  <a:pt x="13581" y="12044"/>
                  <a:pt x="14949" y="12011"/>
                  <a:pt x="16218" y="11962"/>
                </a:cubicBezTo>
                <a:cubicBezTo>
                  <a:pt x="17322" y="11912"/>
                  <a:pt x="18179" y="11303"/>
                  <a:pt x="18261" y="10511"/>
                </a:cubicBezTo>
                <a:cubicBezTo>
                  <a:pt x="18327" y="9704"/>
                  <a:pt x="18311" y="8830"/>
                  <a:pt x="18228" y="7825"/>
                </a:cubicBezTo>
                <a:cubicBezTo>
                  <a:pt x="18162" y="7034"/>
                  <a:pt x="17305" y="6408"/>
                  <a:pt x="16218" y="6375"/>
                </a:cubicBezTo>
                <a:cubicBezTo>
                  <a:pt x="14817" y="6309"/>
                  <a:pt x="13449" y="6276"/>
                  <a:pt x="12081" y="6243"/>
                </a:cubicBezTo>
                <a:cubicBezTo>
                  <a:pt x="12081" y="4727"/>
                  <a:pt x="12048" y="3359"/>
                  <a:pt x="11998" y="2090"/>
                </a:cubicBezTo>
                <a:cubicBezTo>
                  <a:pt x="11949" y="985"/>
                  <a:pt x="11339" y="128"/>
                  <a:pt x="10548" y="46"/>
                </a:cubicBezTo>
                <a:cubicBezTo>
                  <a:pt x="10185" y="16"/>
                  <a:pt x="9809" y="0"/>
                  <a:pt x="9413" y="0"/>
                </a:cubicBezTo>
                <a:close/>
              </a:path>
            </a:pathLst>
          </a:custGeom>
          <a:solidFill>
            <a:srgbClr val="DD44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3" name="Google Shape;613;p43"/>
          <p:cNvSpPr/>
          <p:nvPr/>
        </p:nvSpPr>
        <p:spPr>
          <a:xfrm>
            <a:off x="5241832" y="4727924"/>
            <a:ext cx="258350" cy="257525"/>
          </a:xfrm>
          <a:custGeom>
            <a:avLst/>
            <a:gdLst/>
            <a:ahLst/>
            <a:cxnLst/>
            <a:rect l="l" t="t" r="r" b="b"/>
            <a:pathLst>
              <a:path w="10334" h="10301" extrusionOk="0">
                <a:moveTo>
                  <a:pt x="5330" y="1"/>
                </a:moveTo>
                <a:cubicBezTo>
                  <a:pt x="5030" y="1"/>
                  <a:pt x="4724" y="19"/>
                  <a:pt x="4417" y="47"/>
                </a:cubicBezTo>
                <a:cubicBezTo>
                  <a:pt x="4087" y="80"/>
                  <a:pt x="3840" y="476"/>
                  <a:pt x="3807" y="970"/>
                </a:cubicBezTo>
                <a:cubicBezTo>
                  <a:pt x="3774" y="1893"/>
                  <a:pt x="3758" y="2816"/>
                  <a:pt x="3741" y="3723"/>
                </a:cubicBezTo>
                <a:cubicBezTo>
                  <a:pt x="2818" y="3739"/>
                  <a:pt x="1895" y="3756"/>
                  <a:pt x="989" y="3805"/>
                </a:cubicBezTo>
                <a:cubicBezTo>
                  <a:pt x="511" y="3821"/>
                  <a:pt x="115" y="4069"/>
                  <a:pt x="66" y="4382"/>
                </a:cubicBezTo>
                <a:cubicBezTo>
                  <a:pt x="17" y="4926"/>
                  <a:pt x="0" y="5453"/>
                  <a:pt x="50" y="5931"/>
                </a:cubicBezTo>
                <a:cubicBezTo>
                  <a:pt x="83" y="6261"/>
                  <a:pt x="495" y="6508"/>
                  <a:pt x="1005" y="6524"/>
                </a:cubicBezTo>
                <a:cubicBezTo>
                  <a:pt x="1928" y="6557"/>
                  <a:pt x="2835" y="6574"/>
                  <a:pt x="3725" y="6590"/>
                </a:cubicBezTo>
                <a:cubicBezTo>
                  <a:pt x="3741" y="7513"/>
                  <a:pt x="3774" y="8420"/>
                  <a:pt x="3807" y="9326"/>
                </a:cubicBezTo>
                <a:cubicBezTo>
                  <a:pt x="3840" y="9821"/>
                  <a:pt x="4087" y="10216"/>
                  <a:pt x="4401" y="10249"/>
                </a:cubicBezTo>
                <a:cubicBezTo>
                  <a:pt x="4692" y="10284"/>
                  <a:pt x="4979" y="10301"/>
                  <a:pt x="5256" y="10301"/>
                </a:cubicBezTo>
                <a:cubicBezTo>
                  <a:pt x="5496" y="10301"/>
                  <a:pt x="5728" y="10289"/>
                  <a:pt x="5950" y="10266"/>
                </a:cubicBezTo>
                <a:cubicBezTo>
                  <a:pt x="6279" y="10233"/>
                  <a:pt x="6527" y="9821"/>
                  <a:pt x="6543" y="9326"/>
                </a:cubicBezTo>
                <a:cubicBezTo>
                  <a:pt x="6560" y="8387"/>
                  <a:pt x="6576" y="7480"/>
                  <a:pt x="6593" y="6590"/>
                </a:cubicBezTo>
                <a:cubicBezTo>
                  <a:pt x="7548" y="6590"/>
                  <a:pt x="8488" y="6574"/>
                  <a:pt x="9361" y="6541"/>
                </a:cubicBezTo>
                <a:cubicBezTo>
                  <a:pt x="9856" y="6524"/>
                  <a:pt x="10251" y="6261"/>
                  <a:pt x="10284" y="5948"/>
                </a:cubicBezTo>
                <a:cubicBezTo>
                  <a:pt x="10334" y="5453"/>
                  <a:pt x="10317" y="4942"/>
                  <a:pt x="10268" y="4398"/>
                </a:cubicBezTo>
                <a:cubicBezTo>
                  <a:pt x="10235" y="4085"/>
                  <a:pt x="9839" y="3821"/>
                  <a:pt x="9345" y="3805"/>
                </a:cubicBezTo>
                <a:cubicBezTo>
                  <a:pt x="8422" y="3756"/>
                  <a:pt x="7516" y="3739"/>
                  <a:pt x="6609" y="3723"/>
                </a:cubicBezTo>
                <a:cubicBezTo>
                  <a:pt x="6609" y="2767"/>
                  <a:pt x="6593" y="1844"/>
                  <a:pt x="6560" y="954"/>
                </a:cubicBezTo>
                <a:cubicBezTo>
                  <a:pt x="6527" y="459"/>
                  <a:pt x="6279" y="64"/>
                  <a:pt x="5966" y="31"/>
                </a:cubicBezTo>
                <a:cubicBezTo>
                  <a:pt x="5759" y="10"/>
                  <a:pt x="5546" y="1"/>
                  <a:pt x="533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4" name="Google Shape;614;p43"/>
          <p:cNvSpPr/>
          <p:nvPr/>
        </p:nvSpPr>
        <p:spPr>
          <a:xfrm>
            <a:off x="4588100" y="475650"/>
            <a:ext cx="258350" cy="257525"/>
          </a:xfrm>
          <a:custGeom>
            <a:avLst/>
            <a:gdLst/>
            <a:ahLst/>
            <a:cxnLst/>
            <a:rect l="l" t="t" r="r" b="b"/>
            <a:pathLst>
              <a:path w="10334" h="10301" extrusionOk="0">
                <a:moveTo>
                  <a:pt x="5330" y="1"/>
                </a:moveTo>
                <a:cubicBezTo>
                  <a:pt x="5030" y="1"/>
                  <a:pt x="4724" y="19"/>
                  <a:pt x="4417" y="47"/>
                </a:cubicBezTo>
                <a:cubicBezTo>
                  <a:pt x="4087" y="80"/>
                  <a:pt x="3840" y="476"/>
                  <a:pt x="3807" y="970"/>
                </a:cubicBezTo>
                <a:cubicBezTo>
                  <a:pt x="3774" y="1893"/>
                  <a:pt x="3758" y="2816"/>
                  <a:pt x="3741" y="3723"/>
                </a:cubicBezTo>
                <a:cubicBezTo>
                  <a:pt x="2818" y="3739"/>
                  <a:pt x="1895" y="3756"/>
                  <a:pt x="989" y="3805"/>
                </a:cubicBezTo>
                <a:cubicBezTo>
                  <a:pt x="511" y="3821"/>
                  <a:pt x="115" y="4069"/>
                  <a:pt x="66" y="4382"/>
                </a:cubicBezTo>
                <a:cubicBezTo>
                  <a:pt x="17" y="4926"/>
                  <a:pt x="0" y="5453"/>
                  <a:pt x="50" y="5931"/>
                </a:cubicBezTo>
                <a:cubicBezTo>
                  <a:pt x="83" y="6261"/>
                  <a:pt x="495" y="6508"/>
                  <a:pt x="1005" y="6524"/>
                </a:cubicBezTo>
                <a:cubicBezTo>
                  <a:pt x="1928" y="6557"/>
                  <a:pt x="2835" y="6574"/>
                  <a:pt x="3725" y="6590"/>
                </a:cubicBezTo>
                <a:cubicBezTo>
                  <a:pt x="3741" y="7513"/>
                  <a:pt x="3774" y="8420"/>
                  <a:pt x="3807" y="9326"/>
                </a:cubicBezTo>
                <a:cubicBezTo>
                  <a:pt x="3840" y="9821"/>
                  <a:pt x="4087" y="10216"/>
                  <a:pt x="4401" y="10249"/>
                </a:cubicBezTo>
                <a:cubicBezTo>
                  <a:pt x="4692" y="10284"/>
                  <a:pt x="4979" y="10301"/>
                  <a:pt x="5256" y="10301"/>
                </a:cubicBezTo>
                <a:cubicBezTo>
                  <a:pt x="5496" y="10301"/>
                  <a:pt x="5728" y="10289"/>
                  <a:pt x="5950" y="10266"/>
                </a:cubicBezTo>
                <a:cubicBezTo>
                  <a:pt x="6279" y="10233"/>
                  <a:pt x="6527" y="9821"/>
                  <a:pt x="6543" y="9326"/>
                </a:cubicBezTo>
                <a:cubicBezTo>
                  <a:pt x="6560" y="8387"/>
                  <a:pt x="6576" y="7480"/>
                  <a:pt x="6593" y="6590"/>
                </a:cubicBezTo>
                <a:cubicBezTo>
                  <a:pt x="7548" y="6590"/>
                  <a:pt x="8488" y="6574"/>
                  <a:pt x="9361" y="6541"/>
                </a:cubicBezTo>
                <a:cubicBezTo>
                  <a:pt x="9856" y="6524"/>
                  <a:pt x="10251" y="6261"/>
                  <a:pt x="10284" y="5948"/>
                </a:cubicBezTo>
                <a:cubicBezTo>
                  <a:pt x="10334" y="5453"/>
                  <a:pt x="10317" y="4942"/>
                  <a:pt x="10268" y="4398"/>
                </a:cubicBezTo>
                <a:cubicBezTo>
                  <a:pt x="10235" y="4085"/>
                  <a:pt x="9839" y="3821"/>
                  <a:pt x="9345" y="3805"/>
                </a:cubicBezTo>
                <a:cubicBezTo>
                  <a:pt x="8422" y="3756"/>
                  <a:pt x="7516" y="3739"/>
                  <a:pt x="6609" y="3723"/>
                </a:cubicBezTo>
                <a:cubicBezTo>
                  <a:pt x="6609" y="2767"/>
                  <a:pt x="6593" y="1844"/>
                  <a:pt x="6560" y="954"/>
                </a:cubicBezTo>
                <a:cubicBezTo>
                  <a:pt x="6527" y="459"/>
                  <a:pt x="6279" y="64"/>
                  <a:pt x="5966" y="31"/>
                </a:cubicBezTo>
                <a:cubicBezTo>
                  <a:pt x="5759" y="10"/>
                  <a:pt x="5546" y="1"/>
                  <a:pt x="533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 spd="med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42"/>
          <p:cNvSpPr txBox="1">
            <a:spLocks noGrp="1"/>
          </p:cNvSpPr>
          <p:nvPr>
            <p:ph type="title" idx="15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latin typeface="+mj-lt"/>
              </a:rPr>
              <a:t>Problem Statement</a:t>
            </a:r>
            <a:endParaRPr sz="4000" dirty="0">
              <a:latin typeface="+mj-lt"/>
            </a:endParaRPr>
          </a:p>
        </p:txBody>
      </p:sp>
      <p:sp>
        <p:nvSpPr>
          <p:cNvPr id="524" name="Google Shape;524;p42"/>
          <p:cNvSpPr/>
          <p:nvPr/>
        </p:nvSpPr>
        <p:spPr>
          <a:xfrm>
            <a:off x="8001000" y="4232713"/>
            <a:ext cx="1077380" cy="1528317"/>
          </a:xfrm>
          <a:custGeom>
            <a:avLst/>
            <a:gdLst/>
            <a:ahLst/>
            <a:cxnLst/>
            <a:rect l="l" t="t" r="r" b="b"/>
            <a:pathLst>
              <a:path w="49362" h="69123" extrusionOk="0">
                <a:moveTo>
                  <a:pt x="1" y="1"/>
                </a:moveTo>
                <a:lnTo>
                  <a:pt x="1" y="1"/>
                </a:lnTo>
                <a:cubicBezTo>
                  <a:pt x="660" y="2407"/>
                  <a:pt x="1764" y="4335"/>
                  <a:pt x="3346" y="5769"/>
                </a:cubicBezTo>
                <a:cubicBezTo>
                  <a:pt x="4879" y="7269"/>
                  <a:pt x="6774" y="8373"/>
                  <a:pt x="9181" y="8933"/>
                </a:cubicBezTo>
                <a:cubicBezTo>
                  <a:pt x="9181" y="8933"/>
                  <a:pt x="9477" y="9230"/>
                  <a:pt x="9906" y="9675"/>
                </a:cubicBezTo>
                <a:cubicBezTo>
                  <a:pt x="10351" y="10120"/>
                  <a:pt x="10895" y="10763"/>
                  <a:pt x="11455" y="11389"/>
                </a:cubicBezTo>
                <a:cubicBezTo>
                  <a:pt x="12559" y="12642"/>
                  <a:pt x="13680" y="13894"/>
                  <a:pt x="13680" y="13894"/>
                </a:cubicBezTo>
                <a:cubicBezTo>
                  <a:pt x="11735" y="12576"/>
                  <a:pt x="9675" y="11900"/>
                  <a:pt x="7582" y="11900"/>
                </a:cubicBezTo>
                <a:cubicBezTo>
                  <a:pt x="5472" y="11949"/>
                  <a:pt x="3379" y="12642"/>
                  <a:pt x="1385" y="13976"/>
                </a:cubicBezTo>
                <a:cubicBezTo>
                  <a:pt x="2357" y="14603"/>
                  <a:pt x="3379" y="15064"/>
                  <a:pt x="4417" y="15394"/>
                </a:cubicBezTo>
                <a:cubicBezTo>
                  <a:pt x="5439" y="15740"/>
                  <a:pt x="6478" y="15954"/>
                  <a:pt x="7549" y="15987"/>
                </a:cubicBezTo>
                <a:cubicBezTo>
                  <a:pt x="7715" y="15995"/>
                  <a:pt x="7882" y="15999"/>
                  <a:pt x="8049" y="15999"/>
                </a:cubicBezTo>
                <a:cubicBezTo>
                  <a:pt x="10050" y="15999"/>
                  <a:pt x="12100" y="15452"/>
                  <a:pt x="14108" y="14372"/>
                </a:cubicBezTo>
                <a:cubicBezTo>
                  <a:pt x="14108" y="14372"/>
                  <a:pt x="14224" y="14504"/>
                  <a:pt x="14454" y="14751"/>
                </a:cubicBezTo>
                <a:cubicBezTo>
                  <a:pt x="14669" y="14998"/>
                  <a:pt x="14982" y="15344"/>
                  <a:pt x="15328" y="15789"/>
                </a:cubicBezTo>
                <a:cubicBezTo>
                  <a:pt x="16053" y="16663"/>
                  <a:pt x="16993" y="17833"/>
                  <a:pt x="17948" y="18987"/>
                </a:cubicBezTo>
                <a:cubicBezTo>
                  <a:pt x="18904" y="20157"/>
                  <a:pt x="19844" y="21327"/>
                  <a:pt x="20503" y="22233"/>
                </a:cubicBezTo>
                <a:cubicBezTo>
                  <a:pt x="21195" y="23140"/>
                  <a:pt x="21640" y="23733"/>
                  <a:pt x="21640" y="23733"/>
                </a:cubicBezTo>
                <a:cubicBezTo>
                  <a:pt x="19827" y="22283"/>
                  <a:pt x="17800" y="21442"/>
                  <a:pt x="15674" y="21311"/>
                </a:cubicBezTo>
                <a:cubicBezTo>
                  <a:pt x="15454" y="21297"/>
                  <a:pt x="15233" y="21290"/>
                  <a:pt x="15012" y="21290"/>
                </a:cubicBezTo>
                <a:cubicBezTo>
                  <a:pt x="13131" y="21290"/>
                  <a:pt x="11218" y="21793"/>
                  <a:pt x="9345" y="22810"/>
                </a:cubicBezTo>
                <a:cubicBezTo>
                  <a:pt x="11175" y="24294"/>
                  <a:pt x="13268" y="25101"/>
                  <a:pt x="15394" y="25381"/>
                </a:cubicBezTo>
                <a:cubicBezTo>
                  <a:pt x="15838" y="25436"/>
                  <a:pt x="16288" y="25464"/>
                  <a:pt x="16742" y="25464"/>
                </a:cubicBezTo>
                <a:cubicBezTo>
                  <a:pt x="18462" y="25464"/>
                  <a:pt x="20246" y="25066"/>
                  <a:pt x="22019" y="24244"/>
                </a:cubicBezTo>
                <a:cubicBezTo>
                  <a:pt x="22019" y="24244"/>
                  <a:pt x="23865" y="26634"/>
                  <a:pt x="25579" y="29106"/>
                </a:cubicBezTo>
                <a:cubicBezTo>
                  <a:pt x="26436" y="30342"/>
                  <a:pt x="27310" y="31562"/>
                  <a:pt x="27953" y="32485"/>
                </a:cubicBezTo>
                <a:cubicBezTo>
                  <a:pt x="28579" y="33441"/>
                  <a:pt x="28991" y="34067"/>
                  <a:pt x="28991" y="34067"/>
                </a:cubicBezTo>
                <a:cubicBezTo>
                  <a:pt x="27277" y="32485"/>
                  <a:pt x="25250" y="31578"/>
                  <a:pt x="23173" y="31298"/>
                </a:cubicBezTo>
                <a:cubicBezTo>
                  <a:pt x="22708" y="31236"/>
                  <a:pt x="22239" y="31204"/>
                  <a:pt x="21768" y="31204"/>
                </a:cubicBezTo>
                <a:cubicBezTo>
                  <a:pt x="20120" y="31204"/>
                  <a:pt x="18441" y="31588"/>
                  <a:pt x="16762" y="32369"/>
                </a:cubicBezTo>
                <a:cubicBezTo>
                  <a:pt x="18492" y="33968"/>
                  <a:pt x="20503" y="34973"/>
                  <a:pt x="22662" y="35336"/>
                </a:cubicBezTo>
                <a:cubicBezTo>
                  <a:pt x="23324" y="35454"/>
                  <a:pt x="23999" y="35514"/>
                  <a:pt x="24684" y="35514"/>
                </a:cubicBezTo>
                <a:cubicBezTo>
                  <a:pt x="26199" y="35514"/>
                  <a:pt x="27765" y="35218"/>
                  <a:pt x="29353" y="34594"/>
                </a:cubicBezTo>
                <a:cubicBezTo>
                  <a:pt x="29353" y="34594"/>
                  <a:pt x="29765" y="35221"/>
                  <a:pt x="30392" y="36160"/>
                </a:cubicBezTo>
                <a:cubicBezTo>
                  <a:pt x="31018" y="37099"/>
                  <a:pt x="31842" y="38352"/>
                  <a:pt x="32633" y="39621"/>
                </a:cubicBezTo>
                <a:cubicBezTo>
                  <a:pt x="33441" y="40907"/>
                  <a:pt x="34248" y="42176"/>
                  <a:pt x="34842" y="43131"/>
                </a:cubicBezTo>
                <a:cubicBezTo>
                  <a:pt x="35418" y="44087"/>
                  <a:pt x="35814" y="44747"/>
                  <a:pt x="35814" y="44747"/>
                </a:cubicBezTo>
                <a:cubicBezTo>
                  <a:pt x="33612" y="42599"/>
                  <a:pt x="30973" y="41504"/>
                  <a:pt x="28172" y="41504"/>
                </a:cubicBezTo>
                <a:cubicBezTo>
                  <a:pt x="26696" y="41504"/>
                  <a:pt x="25176" y="41808"/>
                  <a:pt x="23651" y="42423"/>
                </a:cubicBezTo>
                <a:cubicBezTo>
                  <a:pt x="25984" y="44790"/>
                  <a:pt x="28856" y="46007"/>
                  <a:pt x="31949" y="46007"/>
                </a:cubicBezTo>
                <a:cubicBezTo>
                  <a:pt x="33314" y="46007"/>
                  <a:pt x="34721" y="45770"/>
                  <a:pt x="36144" y="45290"/>
                </a:cubicBezTo>
                <a:cubicBezTo>
                  <a:pt x="36144" y="45290"/>
                  <a:pt x="36539" y="45933"/>
                  <a:pt x="37116" y="46906"/>
                </a:cubicBezTo>
                <a:cubicBezTo>
                  <a:pt x="37693" y="47862"/>
                  <a:pt x="38468" y="49164"/>
                  <a:pt x="39209" y="50466"/>
                </a:cubicBezTo>
                <a:cubicBezTo>
                  <a:pt x="40725" y="53070"/>
                  <a:pt x="42159" y="55706"/>
                  <a:pt x="42159" y="55706"/>
                </a:cubicBezTo>
                <a:cubicBezTo>
                  <a:pt x="39938" y="53349"/>
                  <a:pt x="37174" y="52148"/>
                  <a:pt x="34193" y="52148"/>
                </a:cubicBezTo>
                <a:cubicBezTo>
                  <a:pt x="32861" y="52148"/>
                  <a:pt x="31485" y="52388"/>
                  <a:pt x="30095" y="52872"/>
                </a:cubicBezTo>
                <a:cubicBezTo>
                  <a:pt x="31710" y="54652"/>
                  <a:pt x="33622" y="55838"/>
                  <a:pt x="35732" y="56415"/>
                </a:cubicBezTo>
                <a:cubicBezTo>
                  <a:pt x="36703" y="56685"/>
                  <a:pt x="37722" y="56825"/>
                  <a:pt x="38774" y="56825"/>
                </a:cubicBezTo>
                <a:cubicBezTo>
                  <a:pt x="39970" y="56825"/>
                  <a:pt x="41210" y="56644"/>
                  <a:pt x="42472" y="56267"/>
                </a:cubicBezTo>
                <a:cubicBezTo>
                  <a:pt x="42472" y="56267"/>
                  <a:pt x="42901" y="57058"/>
                  <a:pt x="43544" y="58245"/>
                </a:cubicBezTo>
                <a:cubicBezTo>
                  <a:pt x="44186" y="59448"/>
                  <a:pt x="45043" y="61046"/>
                  <a:pt x="45868" y="62645"/>
                </a:cubicBezTo>
                <a:cubicBezTo>
                  <a:pt x="47532" y="65859"/>
                  <a:pt x="49081" y="69122"/>
                  <a:pt x="49081" y="69122"/>
                </a:cubicBezTo>
                <a:lnTo>
                  <a:pt x="49362" y="68990"/>
                </a:lnTo>
                <a:cubicBezTo>
                  <a:pt x="49362" y="68990"/>
                  <a:pt x="48834" y="67820"/>
                  <a:pt x="47977" y="66106"/>
                </a:cubicBezTo>
                <a:cubicBezTo>
                  <a:pt x="47120" y="64392"/>
                  <a:pt x="45966" y="62101"/>
                  <a:pt x="44763" y="59843"/>
                </a:cubicBezTo>
                <a:cubicBezTo>
                  <a:pt x="43577" y="57585"/>
                  <a:pt x="42308" y="55344"/>
                  <a:pt x="41401" y="53663"/>
                </a:cubicBezTo>
                <a:cubicBezTo>
                  <a:pt x="40445" y="51998"/>
                  <a:pt x="39802" y="50894"/>
                  <a:pt x="39802" y="50894"/>
                </a:cubicBezTo>
                <a:cubicBezTo>
                  <a:pt x="43478" y="47581"/>
                  <a:pt x="44615" y="43016"/>
                  <a:pt x="42851" y="38204"/>
                </a:cubicBezTo>
                <a:lnTo>
                  <a:pt x="42851" y="38204"/>
                </a:lnTo>
                <a:cubicBezTo>
                  <a:pt x="39374" y="41516"/>
                  <a:pt x="38237" y="45834"/>
                  <a:pt x="39489" y="50334"/>
                </a:cubicBezTo>
                <a:cubicBezTo>
                  <a:pt x="39489" y="50334"/>
                  <a:pt x="39110" y="49674"/>
                  <a:pt x="38550" y="48702"/>
                </a:cubicBezTo>
                <a:cubicBezTo>
                  <a:pt x="37973" y="47730"/>
                  <a:pt x="37198" y="46444"/>
                  <a:pt x="36424" y="45142"/>
                </a:cubicBezTo>
                <a:cubicBezTo>
                  <a:pt x="35666" y="43857"/>
                  <a:pt x="34875" y="42571"/>
                  <a:pt x="34265" y="41615"/>
                </a:cubicBezTo>
                <a:cubicBezTo>
                  <a:pt x="33655" y="40659"/>
                  <a:pt x="33259" y="40017"/>
                  <a:pt x="33259" y="40017"/>
                </a:cubicBezTo>
                <a:cubicBezTo>
                  <a:pt x="35006" y="38303"/>
                  <a:pt x="36144" y="36275"/>
                  <a:pt x="36572" y="34083"/>
                </a:cubicBezTo>
                <a:cubicBezTo>
                  <a:pt x="36968" y="31924"/>
                  <a:pt x="36688" y="29568"/>
                  <a:pt x="35715" y="27194"/>
                </a:cubicBezTo>
                <a:cubicBezTo>
                  <a:pt x="32386" y="30688"/>
                  <a:pt x="31480" y="35039"/>
                  <a:pt x="32913" y="39489"/>
                </a:cubicBezTo>
                <a:cubicBezTo>
                  <a:pt x="32913" y="39489"/>
                  <a:pt x="32518" y="38846"/>
                  <a:pt x="31908" y="37890"/>
                </a:cubicBezTo>
                <a:cubicBezTo>
                  <a:pt x="31282" y="36951"/>
                  <a:pt x="30458" y="35699"/>
                  <a:pt x="29617" y="34446"/>
                </a:cubicBezTo>
                <a:cubicBezTo>
                  <a:pt x="28793" y="33177"/>
                  <a:pt x="27969" y="31924"/>
                  <a:pt x="27293" y="31018"/>
                </a:cubicBezTo>
                <a:cubicBezTo>
                  <a:pt x="26651" y="30095"/>
                  <a:pt x="26206" y="29469"/>
                  <a:pt x="26206" y="29469"/>
                </a:cubicBezTo>
                <a:cubicBezTo>
                  <a:pt x="27887" y="27656"/>
                  <a:pt x="28892" y="25579"/>
                  <a:pt x="29222" y="23371"/>
                </a:cubicBezTo>
                <a:cubicBezTo>
                  <a:pt x="29535" y="21162"/>
                  <a:pt x="29090" y="18838"/>
                  <a:pt x="27953" y="16515"/>
                </a:cubicBezTo>
                <a:cubicBezTo>
                  <a:pt x="26403" y="18344"/>
                  <a:pt x="25464" y="20371"/>
                  <a:pt x="25118" y="22464"/>
                </a:cubicBezTo>
                <a:cubicBezTo>
                  <a:pt x="24953" y="23519"/>
                  <a:pt x="24920" y="24590"/>
                  <a:pt x="25052" y="25662"/>
                </a:cubicBezTo>
                <a:cubicBezTo>
                  <a:pt x="25167" y="26749"/>
                  <a:pt x="25431" y="27854"/>
                  <a:pt x="25843" y="28958"/>
                </a:cubicBezTo>
                <a:cubicBezTo>
                  <a:pt x="25843" y="28958"/>
                  <a:pt x="24145" y="26469"/>
                  <a:pt x="22300" y="24079"/>
                </a:cubicBezTo>
                <a:cubicBezTo>
                  <a:pt x="21393" y="22876"/>
                  <a:pt x="20487" y="21673"/>
                  <a:pt x="19794" y="20783"/>
                </a:cubicBezTo>
                <a:cubicBezTo>
                  <a:pt x="19086" y="19893"/>
                  <a:pt x="18608" y="19316"/>
                  <a:pt x="18608" y="19316"/>
                </a:cubicBezTo>
                <a:cubicBezTo>
                  <a:pt x="20157" y="17405"/>
                  <a:pt x="21047" y="15278"/>
                  <a:pt x="21212" y="13037"/>
                </a:cubicBezTo>
                <a:cubicBezTo>
                  <a:pt x="21278" y="11916"/>
                  <a:pt x="21212" y="10763"/>
                  <a:pt x="20915" y="9625"/>
                </a:cubicBezTo>
                <a:cubicBezTo>
                  <a:pt x="20602" y="8488"/>
                  <a:pt x="20108" y="7351"/>
                  <a:pt x="19448" y="6230"/>
                </a:cubicBezTo>
                <a:cubicBezTo>
                  <a:pt x="18031" y="8175"/>
                  <a:pt x="17256" y="10268"/>
                  <a:pt x="17075" y="12378"/>
                </a:cubicBezTo>
                <a:cubicBezTo>
                  <a:pt x="16894" y="14487"/>
                  <a:pt x="17223" y="16696"/>
                  <a:pt x="18212" y="18822"/>
                </a:cubicBezTo>
                <a:cubicBezTo>
                  <a:pt x="18212" y="18822"/>
                  <a:pt x="17685" y="18163"/>
                  <a:pt x="16877" y="17190"/>
                </a:cubicBezTo>
                <a:cubicBezTo>
                  <a:pt x="16086" y="16218"/>
                  <a:pt x="15048" y="14899"/>
                  <a:pt x="13911" y="13680"/>
                </a:cubicBezTo>
                <a:cubicBezTo>
                  <a:pt x="12790" y="12427"/>
                  <a:pt x="11686" y="11175"/>
                  <a:pt x="10845" y="10235"/>
                </a:cubicBezTo>
                <a:cubicBezTo>
                  <a:pt x="10433" y="9757"/>
                  <a:pt x="10070" y="9378"/>
                  <a:pt x="9807" y="9115"/>
                </a:cubicBezTo>
                <a:cubicBezTo>
                  <a:pt x="9543" y="8867"/>
                  <a:pt x="9395" y="8703"/>
                  <a:pt x="9395" y="8703"/>
                </a:cubicBezTo>
                <a:cubicBezTo>
                  <a:pt x="8884" y="6362"/>
                  <a:pt x="7813" y="4286"/>
                  <a:pt x="6181" y="2769"/>
                </a:cubicBezTo>
                <a:cubicBezTo>
                  <a:pt x="4516" y="1303"/>
                  <a:pt x="2390" y="330"/>
                  <a:pt x="1" y="1"/>
                </a:cubicBezTo>
                <a:close/>
              </a:path>
            </a:pathLst>
          </a:custGeom>
          <a:solidFill>
            <a:srgbClr val="B1BCB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" name="Google Shape;525;p42"/>
          <p:cNvSpPr/>
          <p:nvPr/>
        </p:nvSpPr>
        <p:spPr>
          <a:xfrm>
            <a:off x="-879975" y="3327200"/>
            <a:ext cx="2894423" cy="1976889"/>
          </a:xfrm>
          <a:custGeom>
            <a:avLst/>
            <a:gdLst/>
            <a:ahLst/>
            <a:cxnLst/>
            <a:rect l="l" t="t" r="r" b="b"/>
            <a:pathLst>
              <a:path w="70656" h="48258" extrusionOk="0">
                <a:moveTo>
                  <a:pt x="50268" y="1"/>
                </a:moveTo>
                <a:cubicBezTo>
                  <a:pt x="49246" y="808"/>
                  <a:pt x="48373" y="1698"/>
                  <a:pt x="47680" y="2654"/>
                </a:cubicBezTo>
                <a:cubicBezTo>
                  <a:pt x="47005" y="3610"/>
                  <a:pt x="46527" y="4665"/>
                  <a:pt x="46197" y="5736"/>
                </a:cubicBezTo>
                <a:cubicBezTo>
                  <a:pt x="45554" y="7895"/>
                  <a:pt x="45620" y="10186"/>
                  <a:pt x="46395" y="12526"/>
                </a:cubicBezTo>
                <a:cubicBezTo>
                  <a:pt x="46395" y="12526"/>
                  <a:pt x="45736" y="12905"/>
                  <a:pt x="44763" y="13466"/>
                </a:cubicBezTo>
                <a:cubicBezTo>
                  <a:pt x="43807" y="14076"/>
                  <a:pt x="42538" y="14867"/>
                  <a:pt x="41253" y="15674"/>
                </a:cubicBezTo>
                <a:cubicBezTo>
                  <a:pt x="38682" y="17240"/>
                  <a:pt x="36210" y="18954"/>
                  <a:pt x="36210" y="18954"/>
                </a:cubicBezTo>
                <a:cubicBezTo>
                  <a:pt x="36984" y="18080"/>
                  <a:pt x="37627" y="17141"/>
                  <a:pt x="38105" y="16169"/>
                </a:cubicBezTo>
                <a:cubicBezTo>
                  <a:pt x="38616" y="15213"/>
                  <a:pt x="38978" y="14207"/>
                  <a:pt x="39193" y="13169"/>
                </a:cubicBezTo>
                <a:cubicBezTo>
                  <a:pt x="39621" y="11076"/>
                  <a:pt x="39456" y="8835"/>
                  <a:pt x="38649" y="6577"/>
                </a:cubicBezTo>
                <a:cubicBezTo>
                  <a:pt x="36770" y="8357"/>
                  <a:pt x="35534" y="10367"/>
                  <a:pt x="35039" y="12543"/>
                </a:cubicBezTo>
                <a:cubicBezTo>
                  <a:pt x="34545" y="14735"/>
                  <a:pt x="34759" y="17026"/>
                  <a:pt x="35682" y="19316"/>
                </a:cubicBezTo>
                <a:cubicBezTo>
                  <a:pt x="35682" y="19316"/>
                  <a:pt x="35056" y="19745"/>
                  <a:pt x="34116" y="20371"/>
                </a:cubicBezTo>
                <a:cubicBezTo>
                  <a:pt x="33177" y="20981"/>
                  <a:pt x="31957" y="21871"/>
                  <a:pt x="30721" y="22745"/>
                </a:cubicBezTo>
                <a:cubicBezTo>
                  <a:pt x="29502" y="23618"/>
                  <a:pt x="28282" y="24508"/>
                  <a:pt x="27359" y="25167"/>
                </a:cubicBezTo>
                <a:cubicBezTo>
                  <a:pt x="26453" y="25843"/>
                  <a:pt x="25859" y="26288"/>
                  <a:pt x="25859" y="26288"/>
                </a:cubicBezTo>
                <a:cubicBezTo>
                  <a:pt x="28777" y="22646"/>
                  <a:pt x="29469" y="18245"/>
                  <a:pt x="27606" y="13812"/>
                </a:cubicBezTo>
                <a:lnTo>
                  <a:pt x="27606" y="13812"/>
                </a:lnTo>
                <a:cubicBezTo>
                  <a:pt x="25843" y="15691"/>
                  <a:pt x="24755" y="17784"/>
                  <a:pt x="24360" y="19959"/>
                </a:cubicBezTo>
                <a:cubicBezTo>
                  <a:pt x="23981" y="22135"/>
                  <a:pt x="24327" y="24442"/>
                  <a:pt x="25348" y="26684"/>
                </a:cubicBezTo>
                <a:cubicBezTo>
                  <a:pt x="25348" y="26684"/>
                  <a:pt x="24739" y="27128"/>
                  <a:pt x="23849" y="27804"/>
                </a:cubicBezTo>
                <a:cubicBezTo>
                  <a:pt x="22926" y="28480"/>
                  <a:pt x="21739" y="29403"/>
                  <a:pt x="20569" y="30342"/>
                </a:cubicBezTo>
                <a:cubicBezTo>
                  <a:pt x="19382" y="31265"/>
                  <a:pt x="18196" y="32205"/>
                  <a:pt x="17306" y="32913"/>
                </a:cubicBezTo>
                <a:cubicBezTo>
                  <a:pt x="16432" y="33622"/>
                  <a:pt x="15855" y="34100"/>
                  <a:pt x="15855" y="34100"/>
                </a:cubicBezTo>
                <a:cubicBezTo>
                  <a:pt x="18624" y="30342"/>
                  <a:pt x="19086" y="25892"/>
                  <a:pt x="17025" y="21574"/>
                </a:cubicBezTo>
                <a:lnTo>
                  <a:pt x="17025" y="21574"/>
                </a:lnTo>
                <a:cubicBezTo>
                  <a:pt x="13680" y="25431"/>
                  <a:pt x="13103" y="30112"/>
                  <a:pt x="15361" y="34512"/>
                </a:cubicBezTo>
                <a:cubicBezTo>
                  <a:pt x="15361" y="34512"/>
                  <a:pt x="14372" y="35320"/>
                  <a:pt x="12889" y="36539"/>
                </a:cubicBezTo>
                <a:cubicBezTo>
                  <a:pt x="11438" y="37792"/>
                  <a:pt x="9461" y="39423"/>
                  <a:pt x="7549" y="41121"/>
                </a:cubicBezTo>
                <a:cubicBezTo>
                  <a:pt x="5621" y="42802"/>
                  <a:pt x="3725" y="44532"/>
                  <a:pt x="2324" y="45834"/>
                </a:cubicBezTo>
                <a:cubicBezTo>
                  <a:pt x="907" y="47136"/>
                  <a:pt x="0" y="48026"/>
                  <a:pt x="0" y="48026"/>
                </a:cubicBezTo>
                <a:lnTo>
                  <a:pt x="215" y="48257"/>
                </a:lnTo>
                <a:cubicBezTo>
                  <a:pt x="215" y="48257"/>
                  <a:pt x="2819" y="45752"/>
                  <a:pt x="5522" y="43346"/>
                </a:cubicBezTo>
                <a:cubicBezTo>
                  <a:pt x="6857" y="42126"/>
                  <a:pt x="8225" y="40956"/>
                  <a:pt x="9246" y="40050"/>
                </a:cubicBezTo>
                <a:cubicBezTo>
                  <a:pt x="10268" y="39176"/>
                  <a:pt x="10960" y="38583"/>
                  <a:pt x="10960" y="38583"/>
                </a:cubicBezTo>
                <a:cubicBezTo>
                  <a:pt x="12922" y="40083"/>
                  <a:pt x="15048" y="40923"/>
                  <a:pt x="17207" y="41121"/>
                </a:cubicBezTo>
                <a:cubicBezTo>
                  <a:pt x="17561" y="41156"/>
                  <a:pt x="17916" y="41173"/>
                  <a:pt x="18272" y="41173"/>
                </a:cubicBezTo>
                <a:cubicBezTo>
                  <a:pt x="20100" y="41173"/>
                  <a:pt x="21940" y="40713"/>
                  <a:pt x="23733" y="39802"/>
                </a:cubicBezTo>
                <a:cubicBezTo>
                  <a:pt x="21514" y="37935"/>
                  <a:pt x="19002" y="36979"/>
                  <a:pt x="16427" y="36979"/>
                </a:cubicBezTo>
                <a:cubicBezTo>
                  <a:pt x="14775" y="36979"/>
                  <a:pt x="13097" y="37372"/>
                  <a:pt x="11455" y="38171"/>
                </a:cubicBezTo>
                <a:cubicBezTo>
                  <a:pt x="11455" y="38171"/>
                  <a:pt x="13729" y="36226"/>
                  <a:pt x="16070" y="34331"/>
                </a:cubicBezTo>
                <a:cubicBezTo>
                  <a:pt x="17223" y="33358"/>
                  <a:pt x="18410" y="32435"/>
                  <a:pt x="19300" y="31727"/>
                </a:cubicBezTo>
                <a:cubicBezTo>
                  <a:pt x="20190" y="31035"/>
                  <a:pt x="20783" y="30573"/>
                  <a:pt x="20783" y="30573"/>
                </a:cubicBezTo>
                <a:cubicBezTo>
                  <a:pt x="23112" y="32495"/>
                  <a:pt x="25742" y="33469"/>
                  <a:pt x="28437" y="33469"/>
                </a:cubicBezTo>
                <a:cubicBezTo>
                  <a:pt x="30109" y="33469"/>
                  <a:pt x="31807" y="33094"/>
                  <a:pt x="33474" y="32337"/>
                </a:cubicBezTo>
                <a:cubicBezTo>
                  <a:pt x="31213" y="30256"/>
                  <a:pt x="28590" y="29188"/>
                  <a:pt x="25861" y="29188"/>
                </a:cubicBezTo>
                <a:cubicBezTo>
                  <a:pt x="24351" y="29188"/>
                  <a:pt x="22809" y="29514"/>
                  <a:pt x="21278" y="30177"/>
                </a:cubicBezTo>
                <a:cubicBezTo>
                  <a:pt x="21278" y="30177"/>
                  <a:pt x="21871" y="29716"/>
                  <a:pt x="22761" y="29024"/>
                </a:cubicBezTo>
                <a:cubicBezTo>
                  <a:pt x="23667" y="28332"/>
                  <a:pt x="24870" y="27442"/>
                  <a:pt x="26057" y="26535"/>
                </a:cubicBezTo>
                <a:cubicBezTo>
                  <a:pt x="27260" y="25612"/>
                  <a:pt x="28480" y="24739"/>
                  <a:pt x="29403" y="24080"/>
                </a:cubicBezTo>
                <a:cubicBezTo>
                  <a:pt x="30326" y="23420"/>
                  <a:pt x="30936" y="22992"/>
                  <a:pt x="30936" y="22992"/>
                </a:cubicBezTo>
                <a:cubicBezTo>
                  <a:pt x="32748" y="24656"/>
                  <a:pt x="34792" y="25662"/>
                  <a:pt x="36918" y="26057"/>
                </a:cubicBezTo>
                <a:cubicBezTo>
                  <a:pt x="37626" y="26199"/>
                  <a:pt x="38344" y="26270"/>
                  <a:pt x="39066" y="26270"/>
                </a:cubicBezTo>
                <a:cubicBezTo>
                  <a:pt x="40530" y="26270"/>
                  <a:pt x="42016" y="25977"/>
                  <a:pt x="43494" y="25382"/>
                </a:cubicBezTo>
                <a:cubicBezTo>
                  <a:pt x="41830" y="23684"/>
                  <a:pt x="39934" y="22580"/>
                  <a:pt x="37874" y="22102"/>
                </a:cubicBezTo>
                <a:cubicBezTo>
                  <a:pt x="37099" y="21927"/>
                  <a:pt x="36300" y="21835"/>
                  <a:pt x="35487" y="21835"/>
                </a:cubicBezTo>
                <a:cubicBezTo>
                  <a:pt x="34159" y="21835"/>
                  <a:pt x="32797" y="22081"/>
                  <a:pt x="31446" y="22613"/>
                </a:cubicBezTo>
                <a:cubicBezTo>
                  <a:pt x="31446" y="22613"/>
                  <a:pt x="32056" y="22184"/>
                  <a:pt x="32979" y="21525"/>
                </a:cubicBezTo>
                <a:cubicBezTo>
                  <a:pt x="33919" y="20882"/>
                  <a:pt x="35155" y="20042"/>
                  <a:pt x="36407" y="19201"/>
                </a:cubicBezTo>
                <a:cubicBezTo>
                  <a:pt x="38879" y="17487"/>
                  <a:pt x="41451" y="15921"/>
                  <a:pt x="41451" y="15921"/>
                </a:cubicBezTo>
                <a:cubicBezTo>
                  <a:pt x="43181" y="17685"/>
                  <a:pt x="45159" y="18822"/>
                  <a:pt x="47252" y="19333"/>
                </a:cubicBezTo>
                <a:cubicBezTo>
                  <a:pt x="48185" y="19555"/>
                  <a:pt x="49155" y="19678"/>
                  <a:pt x="50143" y="19678"/>
                </a:cubicBezTo>
                <a:cubicBezTo>
                  <a:pt x="51352" y="19678"/>
                  <a:pt x="52587" y="19494"/>
                  <a:pt x="53811" y="19086"/>
                </a:cubicBezTo>
                <a:cubicBezTo>
                  <a:pt x="52262" y="17289"/>
                  <a:pt x="50433" y="16053"/>
                  <a:pt x="48422" y="15443"/>
                </a:cubicBezTo>
                <a:cubicBezTo>
                  <a:pt x="47482" y="15146"/>
                  <a:pt x="46511" y="15000"/>
                  <a:pt x="45518" y="15000"/>
                </a:cubicBezTo>
                <a:cubicBezTo>
                  <a:pt x="44368" y="15000"/>
                  <a:pt x="43188" y="15195"/>
                  <a:pt x="41994" y="15575"/>
                </a:cubicBezTo>
                <a:cubicBezTo>
                  <a:pt x="41994" y="15575"/>
                  <a:pt x="42621" y="15180"/>
                  <a:pt x="43577" y="14586"/>
                </a:cubicBezTo>
                <a:cubicBezTo>
                  <a:pt x="44532" y="13960"/>
                  <a:pt x="45818" y="13202"/>
                  <a:pt x="47137" y="12460"/>
                </a:cubicBezTo>
                <a:cubicBezTo>
                  <a:pt x="48439" y="11702"/>
                  <a:pt x="49741" y="10961"/>
                  <a:pt x="50713" y="10384"/>
                </a:cubicBezTo>
                <a:cubicBezTo>
                  <a:pt x="51191" y="10104"/>
                  <a:pt x="51619" y="9889"/>
                  <a:pt x="51900" y="9741"/>
                </a:cubicBezTo>
                <a:cubicBezTo>
                  <a:pt x="52196" y="9576"/>
                  <a:pt x="52361" y="9494"/>
                  <a:pt x="52361" y="9494"/>
                </a:cubicBezTo>
                <a:cubicBezTo>
                  <a:pt x="53976" y="11373"/>
                  <a:pt x="55872" y="12658"/>
                  <a:pt x="57915" y="13350"/>
                </a:cubicBezTo>
                <a:cubicBezTo>
                  <a:pt x="58921" y="13680"/>
                  <a:pt x="59975" y="13878"/>
                  <a:pt x="61063" y="13894"/>
                </a:cubicBezTo>
                <a:cubicBezTo>
                  <a:pt x="61323" y="13910"/>
                  <a:pt x="61585" y="13918"/>
                  <a:pt x="61847" y="13918"/>
                </a:cubicBezTo>
                <a:cubicBezTo>
                  <a:pt x="62681" y="13918"/>
                  <a:pt x="63527" y="13835"/>
                  <a:pt x="64392" y="13647"/>
                </a:cubicBezTo>
                <a:cubicBezTo>
                  <a:pt x="63008" y="11702"/>
                  <a:pt x="61294" y="10318"/>
                  <a:pt x="59333" y="9510"/>
                </a:cubicBezTo>
                <a:cubicBezTo>
                  <a:pt x="58202" y="9079"/>
                  <a:pt x="56994" y="8865"/>
                  <a:pt x="55733" y="8865"/>
                </a:cubicBezTo>
                <a:cubicBezTo>
                  <a:pt x="54825" y="8865"/>
                  <a:pt x="53890" y="8976"/>
                  <a:pt x="52938" y="9197"/>
                </a:cubicBezTo>
                <a:cubicBezTo>
                  <a:pt x="52938" y="9197"/>
                  <a:pt x="54421" y="8423"/>
                  <a:pt x="55904" y="7648"/>
                </a:cubicBezTo>
                <a:cubicBezTo>
                  <a:pt x="56646" y="7269"/>
                  <a:pt x="57388" y="6873"/>
                  <a:pt x="57948" y="6610"/>
                </a:cubicBezTo>
                <a:cubicBezTo>
                  <a:pt x="58525" y="6346"/>
                  <a:pt x="58904" y="6165"/>
                  <a:pt x="58904" y="6165"/>
                </a:cubicBezTo>
                <a:cubicBezTo>
                  <a:pt x="59518" y="6248"/>
                  <a:pt x="60115" y="6288"/>
                  <a:pt x="60696" y="6288"/>
                </a:cubicBezTo>
                <a:cubicBezTo>
                  <a:pt x="62425" y="6288"/>
                  <a:pt x="64012" y="5932"/>
                  <a:pt x="65480" y="5291"/>
                </a:cubicBezTo>
                <a:cubicBezTo>
                  <a:pt x="67458" y="4500"/>
                  <a:pt x="69188" y="3099"/>
                  <a:pt x="70655" y="1072"/>
                </a:cubicBezTo>
                <a:cubicBezTo>
                  <a:pt x="69736" y="866"/>
                  <a:pt x="68822" y="766"/>
                  <a:pt x="67925" y="766"/>
                </a:cubicBezTo>
                <a:cubicBezTo>
                  <a:pt x="66523" y="766"/>
                  <a:pt x="65165" y="1011"/>
                  <a:pt x="63898" y="1484"/>
                </a:cubicBezTo>
                <a:cubicBezTo>
                  <a:pt x="61838" y="2308"/>
                  <a:pt x="60091" y="3874"/>
                  <a:pt x="58772" y="5884"/>
                </a:cubicBezTo>
                <a:cubicBezTo>
                  <a:pt x="58772" y="5884"/>
                  <a:pt x="58574" y="5967"/>
                  <a:pt x="58245" y="6115"/>
                </a:cubicBezTo>
                <a:cubicBezTo>
                  <a:pt x="57915" y="6280"/>
                  <a:pt x="57437" y="6494"/>
                  <a:pt x="56877" y="6791"/>
                </a:cubicBezTo>
                <a:cubicBezTo>
                  <a:pt x="55773" y="7368"/>
                  <a:pt x="54273" y="8142"/>
                  <a:pt x="52790" y="8917"/>
                </a:cubicBezTo>
                <a:cubicBezTo>
                  <a:pt x="51290" y="9675"/>
                  <a:pt x="49856" y="10532"/>
                  <a:pt x="48768" y="11158"/>
                </a:cubicBezTo>
                <a:cubicBezTo>
                  <a:pt x="47680" y="11785"/>
                  <a:pt x="46955" y="12197"/>
                  <a:pt x="46955" y="12197"/>
                </a:cubicBezTo>
                <a:cubicBezTo>
                  <a:pt x="48620" y="10582"/>
                  <a:pt x="49708" y="8620"/>
                  <a:pt x="50301" y="6593"/>
                </a:cubicBezTo>
                <a:cubicBezTo>
                  <a:pt x="50878" y="4549"/>
                  <a:pt x="50894" y="2308"/>
                  <a:pt x="50268" y="1"/>
                </a:cubicBezTo>
                <a:close/>
              </a:path>
            </a:pathLst>
          </a:custGeom>
          <a:solidFill>
            <a:srgbClr val="EBE9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" name="Google Shape;526;p42"/>
          <p:cNvSpPr/>
          <p:nvPr/>
        </p:nvSpPr>
        <p:spPr>
          <a:xfrm>
            <a:off x="681350" y="716275"/>
            <a:ext cx="258350" cy="257525"/>
          </a:xfrm>
          <a:custGeom>
            <a:avLst/>
            <a:gdLst/>
            <a:ahLst/>
            <a:cxnLst/>
            <a:rect l="l" t="t" r="r" b="b"/>
            <a:pathLst>
              <a:path w="10334" h="10301" extrusionOk="0">
                <a:moveTo>
                  <a:pt x="5330" y="1"/>
                </a:moveTo>
                <a:cubicBezTo>
                  <a:pt x="5030" y="1"/>
                  <a:pt x="4724" y="19"/>
                  <a:pt x="4417" y="47"/>
                </a:cubicBezTo>
                <a:cubicBezTo>
                  <a:pt x="4087" y="80"/>
                  <a:pt x="3840" y="476"/>
                  <a:pt x="3807" y="970"/>
                </a:cubicBezTo>
                <a:cubicBezTo>
                  <a:pt x="3774" y="1893"/>
                  <a:pt x="3758" y="2816"/>
                  <a:pt x="3741" y="3723"/>
                </a:cubicBezTo>
                <a:cubicBezTo>
                  <a:pt x="2818" y="3739"/>
                  <a:pt x="1895" y="3756"/>
                  <a:pt x="989" y="3805"/>
                </a:cubicBezTo>
                <a:cubicBezTo>
                  <a:pt x="511" y="3821"/>
                  <a:pt x="115" y="4069"/>
                  <a:pt x="66" y="4382"/>
                </a:cubicBezTo>
                <a:cubicBezTo>
                  <a:pt x="17" y="4926"/>
                  <a:pt x="0" y="5453"/>
                  <a:pt x="50" y="5931"/>
                </a:cubicBezTo>
                <a:cubicBezTo>
                  <a:pt x="83" y="6261"/>
                  <a:pt x="495" y="6508"/>
                  <a:pt x="1005" y="6524"/>
                </a:cubicBezTo>
                <a:cubicBezTo>
                  <a:pt x="1928" y="6557"/>
                  <a:pt x="2835" y="6574"/>
                  <a:pt x="3725" y="6590"/>
                </a:cubicBezTo>
                <a:cubicBezTo>
                  <a:pt x="3741" y="7513"/>
                  <a:pt x="3774" y="8420"/>
                  <a:pt x="3807" y="9326"/>
                </a:cubicBezTo>
                <a:cubicBezTo>
                  <a:pt x="3840" y="9821"/>
                  <a:pt x="4087" y="10216"/>
                  <a:pt x="4401" y="10249"/>
                </a:cubicBezTo>
                <a:cubicBezTo>
                  <a:pt x="4692" y="10284"/>
                  <a:pt x="4979" y="10301"/>
                  <a:pt x="5256" y="10301"/>
                </a:cubicBezTo>
                <a:cubicBezTo>
                  <a:pt x="5496" y="10301"/>
                  <a:pt x="5728" y="10289"/>
                  <a:pt x="5950" y="10266"/>
                </a:cubicBezTo>
                <a:cubicBezTo>
                  <a:pt x="6279" y="10233"/>
                  <a:pt x="6527" y="9821"/>
                  <a:pt x="6543" y="9326"/>
                </a:cubicBezTo>
                <a:cubicBezTo>
                  <a:pt x="6560" y="8387"/>
                  <a:pt x="6576" y="7480"/>
                  <a:pt x="6593" y="6590"/>
                </a:cubicBezTo>
                <a:cubicBezTo>
                  <a:pt x="7548" y="6590"/>
                  <a:pt x="8488" y="6574"/>
                  <a:pt x="9361" y="6541"/>
                </a:cubicBezTo>
                <a:cubicBezTo>
                  <a:pt x="9856" y="6524"/>
                  <a:pt x="10251" y="6261"/>
                  <a:pt x="10284" y="5948"/>
                </a:cubicBezTo>
                <a:cubicBezTo>
                  <a:pt x="10334" y="5453"/>
                  <a:pt x="10317" y="4942"/>
                  <a:pt x="10268" y="4398"/>
                </a:cubicBezTo>
                <a:cubicBezTo>
                  <a:pt x="10235" y="4085"/>
                  <a:pt x="9839" y="3821"/>
                  <a:pt x="9345" y="3805"/>
                </a:cubicBezTo>
                <a:cubicBezTo>
                  <a:pt x="8422" y="3756"/>
                  <a:pt x="7516" y="3739"/>
                  <a:pt x="6609" y="3723"/>
                </a:cubicBezTo>
                <a:cubicBezTo>
                  <a:pt x="6609" y="2767"/>
                  <a:pt x="6593" y="1844"/>
                  <a:pt x="6560" y="954"/>
                </a:cubicBezTo>
                <a:cubicBezTo>
                  <a:pt x="6527" y="459"/>
                  <a:pt x="6279" y="64"/>
                  <a:pt x="5966" y="31"/>
                </a:cubicBezTo>
                <a:cubicBezTo>
                  <a:pt x="5759" y="10"/>
                  <a:pt x="5546" y="1"/>
                  <a:pt x="533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Subtitle 26">
            <a:extLst>
              <a:ext uri="{FF2B5EF4-FFF2-40B4-BE49-F238E27FC236}">
                <a16:creationId xmlns:a16="http://schemas.microsoft.com/office/drawing/2014/main" id="{E7BA0327-D8BF-0F27-9BE4-D9E017AAA146}"/>
              </a:ext>
            </a:extLst>
          </p:cNvPr>
          <p:cNvSpPr>
            <a:spLocks noGrp="1"/>
          </p:cNvSpPr>
          <p:nvPr>
            <p:ph type="subTitle" idx="18"/>
          </p:nvPr>
        </p:nvSpPr>
        <p:spPr>
          <a:xfrm>
            <a:off x="1041325" y="1188267"/>
            <a:ext cx="7322090" cy="2447031"/>
          </a:xfrm>
        </p:spPr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1800" dirty="0">
                <a:latin typeface="Verdana" panose="020B0604030504040204" pitchFamily="34" charset="0"/>
                <a:ea typeface="Verdana" panose="020B0604030504040204" pitchFamily="34" charset="0"/>
              </a:rPr>
              <a:t>Traditional blood banking systems were developed by a 1 or 2 perspectives.</a:t>
            </a:r>
          </a:p>
          <a:p>
            <a:pPr marL="114300" indent="0" algn="l"/>
            <a:endParaRPr lang="en-US" sz="18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800" dirty="0">
                <a:latin typeface="Verdana" panose="020B0604030504040204" pitchFamily="34" charset="0"/>
                <a:ea typeface="Verdana" panose="020B0604030504040204" pitchFamily="34" charset="0"/>
              </a:rPr>
              <a:t>Unavailability of blood during emergency.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sz="18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800" dirty="0">
                <a:latin typeface="Verdana" panose="020B0604030504040204" pitchFamily="34" charset="0"/>
                <a:ea typeface="Verdana" panose="020B0604030504040204" pitchFamily="34" charset="0"/>
              </a:rPr>
              <a:t>Less awareness among people about blood donation and blood transfusion.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sz="18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800" dirty="0">
                <a:latin typeface="Verdana" panose="020B0604030504040204" pitchFamily="34" charset="0"/>
                <a:ea typeface="Verdana" panose="020B0604030504040204" pitchFamily="34" charset="0"/>
              </a:rPr>
              <a:t>System crash due to more request.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sz="18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800" dirty="0">
                <a:latin typeface="Verdana" panose="020B0604030504040204" pitchFamily="34" charset="0"/>
                <a:ea typeface="Verdana" panose="020B0604030504040204" pitchFamily="34" charset="0"/>
              </a:rPr>
              <a:t>This project aims to make all the procedures automated and therefore with computer system it can be more fast and accurate.</a:t>
            </a:r>
            <a:endParaRPr lang="en-IN" sz="18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3599102"/>
      </p:ext>
    </p:extLst>
  </p:cSld>
  <p:clrMapOvr>
    <a:masterClrMapping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42"/>
          <p:cNvSpPr txBox="1">
            <a:spLocks noGrp="1"/>
          </p:cNvSpPr>
          <p:nvPr>
            <p:ph type="title" idx="15"/>
          </p:nvPr>
        </p:nvSpPr>
        <p:spPr>
          <a:xfrm>
            <a:off x="681350" y="2915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latin typeface="+mj-lt"/>
              </a:rPr>
              <a:t>Existing System</a:t>
            </a:r>
            <a:endParaRPr sz="4000" dirty="0">
              <a:latin typeface="+mj-lt"/>
            </a:endParaRPr>
          </a:p>
        </p:txBody>
      </p:sp>
      <p:sp>
        <p:nvSpPr>
          <p:cNvPr id="524" name="Google Shape;524;p42"/>
          <p:cNvSpPr/>
          <p:nvPr/>
        </p:nvSpPr>
        <p:spPr>
          <a:xfrm>
            <a:off x="7432404" y="3456125"/>
            <a:ext cx="1645976" cy="2304906"/>
          </a:xfrm>
          <a:custGeom>
            <a:avLst/>
            <a:gdLst/>
            <a:ahLst/>
            <a:cxnLst/>
            <a:rect l="l" t="t" r="r" b="b"/>
            <a:pathLst>
              <a:path w="49362" h="69123" extrusionOk="0">
                <a:moveTo>
                  <a:pt x="1" y="1"/>
                </a:moveTo>
                <a:lnTo>
                  <a:pt x="1" y="1"/>
                </a:lnTo>
                <a:cubicBezTo>
                  <a:pt x="660" y="2407"/>
                  <a:pt x="1764" y="4335"/>
                  <a:pt x="3346" y="5769"/>
                </a:cubicBezTo>
                <a:cubicBezTo>
                  <a:pt x="4879" y="7269"/>
                  <a:pt x="6774" y="8373"/>
                  <a:pt x="9181" y="8933"/>
                </a:cubicBezTo>
                <a:cubicBezTo>
                  <a:pt x="9181" y="8933"/>
                  <a:pt x="9477" y="9230"/>
                  <a:pt x="9906" y="9675"/>
                </a:cubicBezTo>
                <a:cubicBezTo>
                  <a:pt x="10351" y="10120"/>
                  <a:pt x="10895" y="10763"/>
                  <a:pt x="11455" y="11389"/>
                </a:cubicBezTo>
                <a:cubicBezTo>
                  <a:pt x="12559" y="12642"/>
                  <a:pt x="13680" y="13894"/>
                  <a:pt x="13680" y="13894"/>
                </a:cubicBezTo>
                <a:cubicBezTo>
                  <a:pt x="11735" y="12576"/>
                  <a:pt x="9675" y="11900"/>
                  <a:pt x="7582" y="11900"/>
                </a:cubicBezTo>
                <a:cubicBezTo>
                  <a:pt x="5472" y="11949"/>
                  <a:pt x="3379" y="12642"/>
                  <a:pt x="1385" y="13976"/>
                </a:cubicBezTo>
                <a:cubicBezTo>
                  <a:pt x="2357" y="14603"/>
                  <a:pt x="3379" y="15064"/>
                  <a:pt x="4417" y="15394"/>
                </a:cubicBezTo>
                <a:cubicBezTo>
                  <a:pt x="5439" y="15740"/>
                  <a:pt x="6478" y="15954"/>
                  <a:pt x="7549" y="15987"/>
                </a:cubicBezTo>
                <a:cubicBezTo>
                  <a:pt x="7715" y="15995"/>
                  <a:pt x="7882" y="15999"/>
                  <a:pt x="8049" y="15999"/>
                </a:cubicBezTo>
                <a:cubicBezTo>
                  <a:pt x="10050" y="15999"/>
                  <a:pt x="12100" y="15452"/>
                  <a:pt x="14108" y="14372"/>
                </a:cubicBezTo>
                <a:cubicBezTo>
                  <a:pt x="14108" y="14372"/>
                  <a:pt x="14224" y="14504"/>
                  <a:pt x="14454" y="14751"/>
                </a:cubicBezTo>
                <a:cubicBezTo>
                  <a:pt x="14669" y="14998"/>
                  <a:pt x="14982" y="15344"/>
                  <a:pt x="15328" y="15789"/>
                </a:cubicBezTo>
                <a:cubicBezTo>
                  <a:pt x="16053" y="16663"/>
                  <a:pt x="16993" y="17833"/>
                  <a:pt x="17948" y="18987"/>
                </a:cubicBezTo>
                <a:cubicBezTo>
                  <a:pt x="18904" y="20157"/>
                  <a:pt x="19844" y="21327"/>
                  <a:pt x="20503" y="22233"/>
                </a:cubicBezTo>
                <a:cubicBezTo>
                  <a:pt x="21195" y="23140"/>
                  <a:pt x="21640" y="23733"/>
                  <a:pt x="21640" y="23733"/>
                </a:cubicBezTo>
                <a:cubicBezTo>
                  <a:pt x="19827" y="22283"/>
                  <a:pt x="17800" y="21442"/>
                  <a:pt x="15674" y="21311"/>
                </a:cubicBezTo>
                <a:cubicBezTo>
                  <a:pt x="15454" y="21297"/>
                  <a:pt x="15233" y="21290"/>
                  <a:pt x="15012" y="21290"/>
                </a:cubicBezTo>
                <a:cubicBezTo>
                  <a:pt x="13131" y="21290"/>
                  <a:pt x="11218" y="21793"/>
                  <a:pt x="9345" y="22810"/>
                </a:cubicBezTo>
                <a:cubicBezTo>
                  <a:pt x="11175" y="24294"/>
                  <a:pt x="13268" y="25101"/>
                  <a:pt x="15394" y="25381"/>
                </a:cubicBezTo>
                <a:cubicBezTo>
                  <a:pt x="15838" y="25436"/>
                  <a:pt x="16288" y="25464"/>
                  <a:pt x="16742" y="25464"/>
                </a:cubicBezTo>
                <a:cubicBezTo>
                  <a:pt x="18462" y="25464"/>
                  <a:pt x="20246" y="25066"/>
                  <a:pt x="22019" y="24244"/>
                </a:cubicBezTo>
                <a:cubicBezTo>
                  <a:pt x="22019" y="24244"/>
                  <a:pt x="23865" y="26634"/>
                  <a:pt x="25579" y="29106"/>
                </a:cubicBezTo>
                <a:cubicBezTo>
                  <a:pt x="26436" y="30342"/>
                  <a:pt x="27310" y="31562"/>
                  <a:pt x="27953" y="32485"/>
                </a:cubicBezTo>
                <a:cubicBezTo>
                  <a:pt x="28579" y="33441"/>
                  <a:pt x="28991" y="34067"/>
                  <a:pt x="28991" y="34067"/>
                </a:cubicBezTo>
                <a:cubicBezTo>
                  <a:pt x="27277" y="32485"/>
                  <a:pt x="25250" y="31578"/>
                  <a:pt x="23173" y="31298"/>
                </a:cubicBezTo>
                <a:cubicBezTo>
                  <a:pt x="22708" y="31236"/>
                  <a:pt x="22239" y="31204"/>
                  <a:pt x="21768" y="31204"/>
                </a:cubicBezTo>
                <a:cubicBezTo>
                  <a:pt x="20120" y="31204"/>
                  <a:pt x="18441" y="31588"/>
                  <a:pt x="16762" y="32369"/>
                </a:cubicBezTo>
                <a:cubicBezTo>
                  <a:pt x="18492" y="33968"/>
                  <a:pt x="20503" y="34973"/>
                  <a:pt x="22662" y="35336"/>
                </a:cubicBezTo>
                <a:cubicBezTo>
                  <a:pt x="23324" y="35454"/>
                  <a:pt x="23999" y="35514"/>
                  <a:pt x="24684" y="35514"/>
                </a:cubicBezTo>
                <a:cubicBezTo>
                  <a:pt x="26199" y="35514"/>
                  <a:pt x="27765" y="35218"/>
                  <a:pt x="29353" y="34594"/>
                </a:cubicBezTo>
                <a:cubicBezTo>
                  <a:pt x="29353" y="34594"/>
                  <a:pt x="29765" y="35221"/>
                  <a:pt x="30392" y="36160"/>
                </a:cubicBezTo>
                <a:cubicBezTo>
                  <a:pt x="31018" y="37099"/>
                  <a:pt x="31842" y="38352"/>
                  <a:pt x="32633" y="39621"/>
                </a:cubicBezTo>
                <a:cubicBezTo>
                  <a:pt x="33441" y="40907"/>
                  <a:pt x="34248" y="42176"/>
                  <a:pt x="34842" y="43131"/>
                </a:cubicBezTo>
                <a:cubicBezTo>
                  <a:pt x="35418" y="44087"/>
                  <a:pt x="35814" y="44747"/>
                  <a:pt x="35814" y="44747"/>
                </a:cubicBezTo>
                <a:cubicBezTo>
                  <a:pt x="33612" y="42599"/>
                  <a:pt x="30973" y="41504"/>
                  <a:pt x="28172" y="41504"/>
                </a:cubicBezTo>
                <a:cubicBezTo>
                  <a:pt x="26696" y="41504"/>
                  <a:pt x="25176" y="41808"/>
                  <a:pt x="23651" y="42423"/>
                </a:cubicBezTo>
                <a:cubicBezTo>
                  <a:pt x="25984" y="44790"/>
                  <a:pt x="28856" y="46007"/>
                  <a:pt x="31949" y="46007"/>
                </a:cubicBezTo>
                <a:cubicBezTo>
                  <a:pt x="33314" y="46007"/>
                  <a:pt x="34721" y="45770"/>
                  <a:pt x="36144" y="45290"/>
                </a:cubicBezTo>
                <a:cubicBezTo>
                  <a:pt x="36144" y="45290"/>
                  <a:pt x="36539" y="45933"/>
                  <a:pt x="37116" y="46906"/>
                </a:cubicBezTo>
                <a:cubicBezTo>
                  <a:pt x="37693" y="47862"/>
                  <a:pt x="38468" y="49164"/>
                  <a:pt x="39209" y="50466"/>
                </a:cubicBezTo>
                <a:cubicBezTo>
                  <a:pt x="40725" y="53070"/>
                  <a:pt x="42159" y="55706"/>
                  <a:pt x="42159" y="55706"/>
                </a:cubicBezTo>
                <a:cubicBezTo>
                  <a:pt x="39938" y="53349"/>
                  <a:pt x="37174" y="52148"/>
                  <a:pt x="34193" y="52148"/>
                </a:cubicBezTo>
                <a:cubicBezTo>
                  <a:pt x="32861" y="52148"/>
                  <a:pt x="31485" y="52388"/>
                  <a:pt x="30095" y="52872"/>
                </a:cubicBezTo>
                <a:cubicBezTo>
                  <a:pt x="31710" y="54652"/>
                  <a:pt x="33622" y="55838"/>
                  <a:pt x="35732" y="56415"/>
                </a:cubicBezTo>
                <a:cubicBezTo>
                  <a:pt x="36703" y="56685"/>
                  <a:pt x="37722" y="56825"/>
                  <a:pt x="38774" y="56825"/>
                </a:cubicBezTo>
                <a:cubicBezTo>
                  <a:pt x="39970" y="56825"/>
                  <a:pt x="41210" y="56644"/>
                  <a:pt x="42472" y="56267"/>
                </a:cubicBezTo>
                <a:cubicBezTo>
                  <a:pt x="42472" y="56267"/>
                  <a:pt x="42901" y="57058"/>
                  <a:pt x="43544" y="58245"/>
                </a:cubicBezTo>
                <a:cubicBezTo>
                  <a:pt x="44186" y="59448"/>
                  <a:pt x="45043" y="61046"/>
                  <a:pt x="45868" y="62645"/>
                </a:cubicBezTo>
                <a:cubicBezTo>
                  <a:pt x="47532" y="65859"/>
                  <a:pt x="49081" y="69122"/>
                  <a:pt x="49081" y="69122"/>
                </a:cubicBezTo>
                <a:lnTo>
                  <a:pt x="49362" y="68990"/>
                </a:lnTo>
                <a:cubicBezTo>
                  <a:pt x="49362" y="68990"/>
                  <a:pt x="48834" y="67820"/>
                  <a:pt x="47977" y="66106"/>
                </a:cubicBezTo>
                <a:cubicBezTo>
                  <a:pt x="47120" y="64392"/>
                  <a:pt x="45966" y="62101"/>
                  <a:pt x="44763" y="59843"/>
                </a:cubicBezTo>
                <a:cubicBezTo>
                  <a:pt x="43577" y="57585"/>
                  <a:pt x="42308" y="55344"/>
                  <a:pt x="41401" y="53663"/>
                </a:cubicBezTo>
                <a:cubicBezTo>
                  <a:pt x="40445" y="51998"/>
                  <a:pt x="39802" y="50894"/>
                  <a:pt x="39802" y="50894"/>
                </a:cubicBezTo>
                <a:cubicBezTo>
                  <a:pt x="43478" y="47581"/>
                  <a:pt x="44615" y="43016"/>
                  <a:pt x="42851" y="38204"/>
                </a:cubicBezTo>
                <a:lnTo>
                  <a:pt x="42851" y="38204"/>
                </a:lnTo>
                <a:cubicBezTo>
                  <a:pt x="39374" y="41516"/>
                  <a:pt x="38237" y="45834"/>
                  <a:pt x="39489" y="50334"/>
                </a:cubicBezTo>
                <a:cubicBezTo>
                  <a:pt x="39489" y="50334"/>
                  <a:pt x="39110" y="49674"/>
                  <a:pt x="38550" y="48702"/>
                </a:cubicBezTo>
                <a:cubicBezTo>
                  <a:pt x="37973" y="47730"/>
                  <a:pt x="37198" y="46444"/>
                  <a:pt x="36424" y="45142"/>
                </a:cubicBezTo>
                <a:cubicBezTo>
                  <a:pt x="35666" y="43857"/>
                  <a:pt x="34875" y="42571"/>
                  <a:pt x="34265" y="41615"/>
                </a:cubicBezTo>
                <a:cubicBezTo>
                  <a:pt x="33655" y="40659"/>
                  <a:pt x="33259" y="40017"/>
                  <a:pt x="33259" y="40017"/>
                </a:cubicBezTo>
                <a:cubicBezTo>
                  <a:pt x="35006" y="38303"/>
                  <a:pt x="36144" y="36275"/>
                  <a:pt x="36572" y="34083"/>
                </a:cubicBezTo>
                <a:cubicBezTo>
                  <a:pt x="36968" y="31924"/>
                  <a:pt x="36688" y="29568"/>
                  <a:pt x="35715" y="27194"/>
                </a:cubicBezTo>
                <a:cubicBezTo>
                  <a:pt x="32386" y="30688"/>
                  <a:pt x="31480" y="35039"/>
                  <a:pt x="32913" y="39489"/>
                </a:cubicBezTo>
                <a:cubicBezTo>
                  <a:pt x="32913" y="39489"/>
                  <a:pt x="32518" y="38846"/>
                  <a:pt x="31908" y="37890"/>
                </a:cubicBezTo>
                <a:cubicBezTo>
                  <a:pt x="31282" y="36951"/>
                  <a:pt x="30458" y="35699"/>
                  <a:pt x="29617" y="34446"/>
                </a:cubicBezTo>
                <a:cubicBezTo>
                  <a:pt x="28793" y="33177"/>
                  <a:pt x="27969" y="31924"/>
                  <a:pt x="27293" y="31018"/>
                </a:cubicBezTo>
                <a:cubicBezTo>
                  <a:pt x="26651" y="30095"/>
                  <a:pt x="26206" y="29469"/>
                  <a:pt x="26206" y="29469"/>
                </a:cubicBezTo>
                <a:cubicBezTo>
                  <a:pt x="27887" y="27656"/>
                  <a:pt x="28892" y="25579"/>
                  <a:pt x="29222" y="23371"/>
                </a:cubicBezTo>
                <a:cubicBezTo>
                  <a:pt x="29535" y="21162"/>
                  <a:pt x="29090" y="18838"/>
                  <a:pt x="27953" y="16515"/>
                </a:cubicBezTo>
                <a:cubicBezTo>
                  <a:pt x="26403" y="18344"/>
                  <a:pt x="25464" y="20371"/>
                  <a:pt x="25118" y="22464"/>
                </a:cubicBezTo>
                <a:cubicBezTo>
                  <a:pt x="24953" y="23519"/>
                  <a:pt x="24920" y="24590"/>
                  <a:pt x="25052" y="25662"/>
                </a:cubicBezTo>
                <a:cubicBezTo>
                  <a:pt x="25167" y="26749"/>
                  <a:pt x="25431" y="27854"/>
                  <a:pt x="25843" y="28958"/>
                </a:cubicBezTo>
                <a:cubicBezTo>
                  <a:pt x="25843" y="28958"/>
                  <a:pt x="24145" y="26469"/>
                  <a:pt x="22300" y="24079"/>
                </a:cubicBezTo>
                <a:cubicBezTo>
                  <a:pt x="21393" y="22876"/>
                  <a:pt x="20487" y="21673"/>
                  <a:pt x="19794" y="20783"/>
                </a:cubicBezTo>
                <a:cubicBezTo>
                  <a:pt x="19086" y="19893"/>
                  <a:pt x="18608" y="19316"/>
                  <a:pt x="18608" y="19316"/>
                </a:cubicBezTo>
                <a:cubicBezTo>
                  <a:pt x="20157" y="17405"/>
                  <a:pt x="21047" y="15278"/>
                  <a:pt x="21212" y="13037"/>
                </a:cubicBezTo>
                <a:cubicBezTo>
                  <a:pt x="21278" y="11916"/>
                  <a:pt x="21212" y="10763"/>
                  <a:pt x="20915" y="9625"/>
                </a:cubicBezTo>
                <a:cubicBezTo>
                  <a:pt x="20602" y="8488"/>
                  <a:pt x="20108" y="7351"/>
                  <a:pt x="19448" y="6230"/>
                </a:cubicBezTo>
                <a:cubicBezTo>
                  <a:pt x="18031" y="8175"/>
                  <a:pt x="17256" y="10268"/>
                  <a:pt x="17075" y="12378"/>
                </a:cubicBezTo>
                <a:cubicBezTo>
                  <a:pt x="16894" y="14487"/>
                  <a:pt x="17223" y="16696"/>
                  <a:pt x="18212" y="18822"/>
                </a:cubicBezTo>
                <a:cubicBezTo>
                  <a:pt x="18212" y="18822"/>
                  <a:pt x="17685" y="18163"/>
                  <a:pt x="16877" y="17190"/>
                </a:cubicBezTo>
                <a:cubicBezTo>
                  <a:pt x="16086" y="16218"/>
                  <a:pt x="15048" y="14899"/>
                  <a:pt x="13911" y="13680"/>
                </a:cubicBezTo>
                <a:cubicBezTo>
                  <a:pt x="12790" y="12427"/>
                  <a:pt x="11686" y="11175"/>
                  <a:pt x="10845" y="10235"/>
                </a:cubicBezTo>
                <a:cubicBezTo>
                  <a:pt x="10433" y="9757"/>
                  <a:pt x="10070" y="9378"/>
                  <a:pt x="9807" y="9115"/>
                </a:cubicBezTo>
                <a:cubicBezTo>
                  <a:pt x="9543" y="8867"/>
                  <a:pt x="9395" y="8703"/>
                  <a:pt x="9395" y="8703"/>
                </a:cubicBezTo>
                <a:cubicBezTo>
                  <a:pt x="8884" y="6362"/>
                  <a:pt x="7813" y="4286"/>
                  <a:pt x="6181" y="2769"/>
                </a:cubicBezTo>
                <a:cubicBezTo>
                  <a:pt x="4516" y="1303"/>
                  <a:pt x="2390" y="330"/>
                  <a:pt x="1" y="1"/>
                </a:cubicBezTo>
                <a:close/>
              </a:path>
            </a:pathLst>
          </a:custGeom>
          <a:solidFill>
            <a:srgbClr val="B1BCB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" name="Google Shape;525;p42"/>
          <p:cNvSpPr/>
          <p:nvPr/>
        </p:nvSpPr>
        <p:spPr>
          <a:xfrm>
            <a:off x="-879975" y="3327200"/>
            <a:ext cx="2894423" cy="1976889"/>
          </a:xfrm>
          <a:custGeom>
            <a:avLst/>
            <a:gdLst/>
            <a:ahLst/>
            <a:cxnLst/>
            <a:rect l="l" t="t" r="r" b="b"/>
            <a:pathLst>
              <a:path w="70656" h="48258" extrusionOk="0">
                <a:moveTo>
                  <a:pt x="50268" y="1"/>
                </a:moveTo>
                <a:cubicBezTo>
                  <a:pt x="49246" y="808"/>
                  <a:pt x="48373" y="1698"/>
                  <a:pt x="47680" y="2654"/>
                </a:cubicBezTo>
                <a:cubicBezTo>
                  <a:pt x="47005" y="3610"/>
                  <a:pt x="46527" y="4665"/>
                  <a:pt x="46197" y="5736"/>
                </a:cubicBezTo>
                <a:cubicBezTo>
                  <a:pt x="45554" y="7895"/>
                  <a:pt x="45620" y="10186"/>
                  <a:pt x="46395" y="12526"/>
                </a:cubicBezTo>
                <a:cubicBezTo>
                  <a:pt x="46395" y="12526"/>
                  <a:pt x="45736" y="12905"/>
                  <a:pt x="44763" y="13466"/>
                </a:cubicBezTo>
                <a:cubicBezTo>
                  <a:pt x="43807" y="14076"/>
                  <a:pt x="42538" y="14867"/>
                  <a:pt x="41253" y="15674"/>
                </a:cubicBezTo>
                <a:cubicBezTo>
                  <a:pt x="38682" y="17240"/>
                  <a:pt x="36210" y="18954"/>
                  <a:pt x="36210" y="18954"/>
                </a:cubicBezTo>
                <a:cubicBezTo>
                  <a:pt x="36984" y="18080"/>
                  <a:pt x="37627" y="17141"/>
                  <a:pt x="38105" y="16169"/>
                </a:cubicBezTo>
                <a:cubicBezTo>
                  <a:pt x="38616" y="15213"/>
                  <a:pt x="38978" y="14207"/>
                  <a:pt x="39193" y="13169"/>
                </a:cubicBezTo>
                <a:cubicBezTo>
                  <a:pt x="39621" y="11076"/>
                  <a:pt x="39456" y="8835"/>
                  <a:pt x="38649" y="6577"/>
                </a:cubicBezTo>
                <a:cubicBezTo>
                  <a:pt x="36770" y="8357"/>
                  <a:pt x="35534" y="10367"/>
                  <a:pt x="35039" y="12543"/>
                </a:cubicBezTo>
                <a:cubicBezTo>
                  <a:pt x="34545" y="14735"/>
                  <a:pt x="34759" y="17026"/>
                  <a:pt x="35682" y="19316"/>
                </a:cubicBezTo>
                <a:cubicBezTo>
                  <a:pt x="35682" y="19316"/>
                  <a:pt x="35056" y="19745"/>
                  <a:pt x="34116" y="20371"/>
                </a:cubicBezTo>
                <a:cubicBezTo>
                  <a:pt x="33177" y="20981"/>
                  <a:pt x="31957" y="21871"/>
                  <a:pt x="30721" y="22745"/>
                </a:cubicBezTo>
                <a:cubicBezTo>
                  <a:pt x="29502" y="23618"/>
                  <a:pt x="28282" y="24508"/>
                  <a:pt x="27359" y="25167"/>
                </a:cubicBezTo>
                <a:cubicBezTo>
                  <a:pt x="26453" y="25843"/>
                  <a:pt x="25859" y="26288"/>
                  <a:pt x="25859" y="26288"/>
                </a:cubicBezTo>
                <a:cubicBezTo>
                  <a:pt x="28777" y="22646"/>
                  <a:pt x="29469" y="18245"/>
                  <a:pt x="27606" y="13812"/>
                </a:cubicBezTo>
                <a:lnTo>
                  <a:pt x="27606" y="13812"/>
                </a:lnTo>
                <a:cubicBezTo>
                  <a:pt x="25843" y="15691"/>
                  <a:pt x="24755" y="17784"/>
                  <a:pt x="24360" y="19959"/>
                </a:cubicBezTo>
                <a:cubicBezTo>
                  <a:pt x="23981" y="22135"/>
                  <a:pt x="24327" y="24442"/>
                  <a:pt x="25348" y="26684"/>
                </a:cubicBezTo>
                <a:cubicBezTo>
                  <a:pt x="25348" y="26684"/>
                  <a:pt x="24739" y="27128"/>
                  <a:pt x="23849" y="27804"/>
                </a:cubicBezTo>
                <a:cubicBezTo>
                  <a:pt x="22926" y="28480"/>
                  <a:pt x="21739" y="29403"/>
                  <a:pt x="20569" y="30342"/>
                </a:cubicBezTo>
                <a:cubicBezTo>
                  <a:pt x="19382" y="31265"/>
                  <a:pt x="18196" y="32205"/>
                  <a:pt x="17306" y="32913"/>
                </a:cubicBezTo>
                <a:cubicBezTo>
                  <a:pt x="16432" y="33622"/>
                  <a:pt x="15855" y="34100"/>
                  <a:pt x="15855" y="34100"/>
                </a:cubicBezTo>
                <a:cubicBezTo>
                  <a:pt x="18624" y="30342"/>
                  <a:pt x="19086" y="25892"/>
                  <a:pt x="17025" y="21574"/>
                </a:cubicBezTo>
                <a:lnTo>
                  <a:pt x="17025" y="21574"/>
                </a:lnTo>
                <a:cubicBezTo>
                  <a:pt x="13680" y="25431"/>
                  <a:pt x="13103" y="30112"/>
                  <a:pt x="15361" y="34512"/>
                </a:cubicBezTo>
                <a:cubicBezTo>
                  <a:pt x="15361" y="34512"/>
                  <a:pt x="14372" y="35320"/>
                  <a:pt x="12889" y="36539"/>
                </a:cubicBezTo>
                <a:cubicBezTo>
                  <a:pt x="11438" y="37792"/>
                  <a:pt x="9461" y="39423"/>
                  <a:pt x="7549" y="41121"/>
                </a:cubicBezTo>
                <a:cubicBezTo>
                  <a:pt x="5621" y="42802"/>
                  <a:pt x="3725" y="44532"/>
                  <a:pt x="2324" y="45834"/>
                </a:cubicBezTo>
                <a:cubicBezTo>
                  <a:pt x="907" y="47136"/>
                  <a:pt x="0" y="48026"/>
                  <a:pt x="0" y="48026"/>
                </a:cubicBezTo>
                <a:lnTo>
                  <a:pt x="215" y="48257"/>
                </a:lnTo>
                <a:cubicBezTo>
                  <a:pt x="215" y="48257"/>
                  <a:pt x="2819" y="45752"/>
                  <a:pt x="5522" y="43346"/>
                </a:cubicBezTo>
                <a:cubicBezTo>
                  <a:pt x="6857" y="42126"/>
                  <a:pt x="8225" y="40956"/>
                  <a:pt x="9246" y="40050"/>
                </a:cubicBezTo>
                <a:cubicBezTo>
                  <a:pt x="10268" y="39176"/>
                  <a:pt x="10960" y="38583"/>
                  <a:pt x="10960" y="38583"/>
                </a:cubicBezTo>
                <a:cubicBezTo>
                  <a:pt x="12922" y="40083"/>
                  <a:pt x="15048" y="40923"/>
                  <a:pt x="17207" y="41121"/>
                </a:cubicBezTo>
                <a:cubicBezTo>
                  <a:pt x="17561" y="41156"/>
                  <a:pt x="17916" y="41173"/>
                  <a:pt x="18272" y="41173"/>
                </a:cubicBezTo>
                <a:cubicBezTo>
                  <a:pt x="20100" y="41173"/>
                  <a:pt x="21940" y="40713"/>
                  <a:pt x="23733" y="39802"/>
                </a:cubicBezTo>
                <a:cubicBezTo>
                  <a:pt x="21514" y="37935"/>
                  <a:pt x="19002" y="36979"/>
                  <a:pt x="16427" y="36979"/>
                </a:cubicBezTo>
                <a:cubicBezTo>
                  <a:pt x="14775" y="36979"/>
                  <a:pt x="13097" y="37372"/>
                  <a:pt x="11455" y="38171"/>
                </a:cubicBezTo>
                <a:cubicBezTo>
                  <a:pt x="11455" y="38171"/>
                  <a:pt x="13729" y="36226"/>
                  <a:pt x="16070" y="34331"/>
                </a:cubicBezTo>
                <a:cubicBezTo>
                  <a:pt x="17223" y="33358"/>
                  <a:pt x="18410" y="32435"/>
                  <a:pt x="19300" y="31727"/>
                </a:cubicBezTo>
                <a:cubicBezTo>
                  <a:pt x="20190" y="31035"/>
                  <a:pt x="20783" y="30573"/>
                  <a:pt x="20783" y="30573"/>
                </a:cubicBezTo>
                <a:cubicBezTo>
                  <a:pt x="23112" y="32495"/>
                  <a:pt x="25742" y="33469"/>
                  <a:pt x="28437" y="33469"/>
                </a:cubicBezTo>
                <a:cubicBezTo>
                  <a:pt x="30109" y="33469"/>
                  <a:pt x="31807" y="33094"/>
                  <a:pt x="33474" y="32337"/>
                </a:cubicBezTo>
                <a:cubicBezTo>
                  <a:pt x="31213" y="30256"/>
                  <a:pt x="28590" y="29188"/>
                  <a:pt x="25861" y="29188"/>
                </a:cubicBezTo>
                <a:cubicBezTo>
                  <a:pt x="24351" y="29188"/>
                  <a:pt x="22809" y="29514"/>
                  <a:pt x="21278" y="30177"/>
                </a:cubicBezTo>
                <a:cubicBezTo>
                  <a:pt x="21278" y="30177"/>
                  <a:pt x="21871" y="29716"/>
                  <a:pt x="22761" y="29024"/>
                </a:cubicBezTo>
                <a:cubicBezTo>
                  <a:pt x="23667" y="28332"/>
                  <a:pt x="24870" y="27442"/>
                  <a:pt x="26057" y="26535"/>
                </a:cubicBezTo>
                <a:cubicBezTo>
                  <a:pt x="27260" y="25612"/>
                  <a:pt x="28480" y="24739"/>
                  <a:pt x="29403" y="24080"/>
                </a:cubicBezTo>
                <a:cubicBezTo>
                  <a:pt x="30326" y="23420"/>
                  <a:pt x="30936" y="22992"/>
                  <a:pt x="30936" y="22992"/>
                </a:cubicBezTo>
                <a:cubicBezTo>
                  <a:pt x="32748" y="24656"/>
                  <a:pt x="34792" y="25662"/>
                  <a:pt x="36918" y="26057"/>
                </a:cubicBezTo>
                <a:cubicBezTo>
                  <a:pt x="37626" y="26199"/>
                  <a:pt x="38344" y="26270"/>
                  <a:pt x="39066" y="26270"/>
                </a:cubicBezTo>
                <a:cubicBezTo>
                  <a:pt x="40530" y="26270"/>
                  <a:pt x="42016" y="25977"/>
                  <a:pt x="43494" y="25382"/>
                </a:cubicBezTo>
                <a:cubicBezTo>
                  <a:pt x="41830" y="23684"/>
                  <a:pt x="39934" y="22580"/>
                  <a:pt x="37874" y="22102"/>
                </a:cubicBezTo>
                <a:cubicBezTo>
                  <a:pt x="37099" y="21927"/>
                  <a:pt x="36300" y="21835"/>
                  <a:pt x="35487" y="21835"/>
                </a:cubicBezTo>
                <a:cubicBezTo>
                  <a:pt x="34159" y="21835"/>
                  <a:pt x="32797" y="22081"/>
                  <a:pt x="31446" y="22613"/>
                </a:cubicBezTo>
                <a:cubicBezTo>
                  <a:pt x="31446" y="22613"/>
                  <a:pt x="32056" y="22184"/>
                  <a:pt x="32979" y="21525"/>
                </a:cubicBezTo>
                <a:cubicBezTo>
                  <a:pt x="33919" y="20882"/>
                  <a:pt x="35155" y="20042"/>
                  <a:pt x="36407" y="19201"/>
                </a:cubicBezTo>
                <a:cubicBezTo>
                  <a:pt x="38879" y="17487"/>
                  <a:pt x="41451" y="15921"/>
                  <a:pt x="41451" y="15921"/>
                </a:cubicBezTo>
                <a:cubicBezTo>
                  <a:pt x="43181" y="17685"/>
                  <a:pt x="45159" y="18822"/>
                  <a:pt x="47252" y="19333"/>
                </a:cubicBezTo>
                <a:cubicBezTo>
                  <a:pt x="48185" y="19555"/>
                  <a:pt x="49155" y="19678"/>
                  <a:pt x="50143" y="19678"/>
                </a:cubicBezTo>
                <a:cubicBezTo>
                  <a:pt x="51352" y="19678"/>
                  <a:pt x="52587" y="19494"/>
                  <a:pt x="53811" y="19086"/>
                </a:cubicBezTo>
                <a:cubicBezTo>
                  <a:pt x="52262" y="17289"/>
                  <a:pt x="50433" y="16053"/>
                  <a:pt x="48422" y="15443"/>
                </a:cubicBezTo>
                <a:cubicBezTo>
                  <a:pt x="47482" y="15146"/>
                  <a:pt x="46511" y="15000"/>
                  <a:pt x="45518" y="15000"/>
                </a:cubicBezTo>
                <a:cubicBezTo>
                  <a:pt x="44368" y="15000"/>
                  <a:pt x="43188" y="15195"/>
                  <a:pt x="41994" y="15575"/>
                </a:cubicBezTo>
                <a:cubicBezTo>
                  <a:pt x="41994" y="15575"/>
                  <a:pt x="42621" y="15180"/>
                  <a:pt x="43577" y="14586"/>
                </a:cubicBezTo>
                <a:cubicBezTo>
                  <a:pt x="44532" y="13960"/>
                  <a:pt x="45818" y="13202"/>
                  <a:pt x="47137" y="12460"/>
                </a:cubicBezTo>
                <a:cubicBezTo>
                  <a:pt x="48439" y="11702"/>
                  <a:pt x="49741" y="10961"/>
                  <a:pt x="50713" y="10384"/>
                </a:cubicBezTo>
                <a:cubicBezTo>
                  <a:pt x="51191" y="10104"/>
                  <a:pt x="51619" y="9889"/>
                  <a:pt x="51900" y="9741"/>
                </a:cubicBezTo>
                <a:cubicBezTo>
                  <a:pt x="52196" y="9576"/>
                  <a:pt x="52361" y="9494"/>
                  <a:pt x="52361" y="9494"/>
                </a:cubicBezTo>
                <a:cubicBezTo>
                  <a:pt x="53976" y="11373"/>
                  <a:pt x="55872" y="12658"/>
                  <a:pt x="57915" y="13350"/>
                </a:cubicBezTo>
                <a:cubicBezTo>
                  <a:pt x="58921" y="13680"/>
                  <a:pt x="59975" y="13878"/>
                  <a:pt x="61063" y="13894"/>
                </a:cubicBezTo>
                <a:cubicBezTo>
                  <a:pt x="61323" y="13910"/>
                  <a:pt x="61585" y="13918"/>
                  <a:pt x="61847" y="13918"/>
                </a:cubicBezTo>
                <a:cubicBezTo>
                  <a:pt x="62681" y="13918"/>
                  <a:pt x="63527" y="13835"/>
                  <a:pt x="64392" y="13647"/>
                </a:cubicBezTo>
                <a:cubicBezTo>
                  <a:pt x="63008" y="11702"/>
                  <a:pt x="61294" y="10318"/>
                  <a:pt x="59333" y="9510"/>
                </a:cubicBezTo>
                <a:cubicBezTo>
                  <a:pt x="58202" y="9079"/>
                  <a:pt x="56994" y="8865"/>
                  <a:pt x="55733" y="8865"/>
                </a:cubicBezTo>
                <a:cubicBezTo>
                  <a:pt x="54825" y="8865"/>
                  <a:pt x="53890" y="8976"/>
                  <a:pt x="52938" y="9197"/>
                </a:cubicBezTo>
                <a:cubicBezTo>
                  <a:pt x="52938" y="9197"/>
                  <a:pt x="54421" y="8423"/>
                  <a:pt x="55904" y="7648"/>
                </a:cubicBezTo>
                <a:cubicBezTo>
                  <a:pt x="56646" y="7269"/>
                  <a:pt x="57388" y="6873"/>
                  <a:pt x="57948" y="6610"/>
                </a:cubicBezTo>
                <a:cubicBezTo>
                  <a:pt x="58525" y="6346"/>
                  <a:pt x="58904" y="6165"/>
                  <a:pt x="58904" y="6165"/>
                </a:cubicBezTo>
                <a:cubicBezTo>
                  <a:pt x="59518" y="6248"/>
                  <a:pt x="60115" y="6288"/>
                  <a:pt x="60696" y="6288"/>
                </a:cubicBezTo>
                <a:cubicBezTo>
                  <a:pt x="62425" y="6288"/>
                  <a:pt x="64012" y="5932"/>
                  <a:pt x="65480" y="5291"/>
                </a:cubicBezTo>
                <a:cubicBezTo>
                  <a:pt x="67458" y="4500"/>
                  <a:pt x="69188" y="3099"/>
                  <a:pt x="70655" y="1072"/>
                </a:cubicBezTo>
                <a:cubicBezTo>
                  <a:pt x="69736" y="866"/>
                  <a:pt x="68822" y="766"/>
                  <a:pt x="67925" y="766"/>
                </a:cubicBezTo>
                <a:cubicBezTo>
                  <a:pt x="66523" y="766"/>
                  <a:pt x="65165" y="1011"/>
                  <a:pt x="63898" y="1484"/>
                </a:cubicBezTo>
                <a:cubicBezTo>
                  <a:pt x="61838" y="2308"/>
                  <a:pt x="60091" y="3874"/>
                  <a:pt x="58772" y="5884"/>
                </a:cubicBezTo>
                <a:cubicBezTo>
                  <a:pt x="58772" y="5884"/>
                  <a:pt x="58574" y="5967"/>
                  <a:pt x="58245" y="6115"/>
                </a:cubicBezTo>
                <a:cubicBezTo>
                  <a:pt x="57915" y="6280"/>
                  <a:pt x="57437" y="6494"/>
                  <a:pt x="56877" y="6791"/>
                </a:cubicBezTo>
                <a:cubicBezTo>
                  <a:pt x="55773" y="7368"/>
                  <a:pt x="54273" y="8142"/>
                  <a:pt x="52790" y="8917"/>
                </a:cubicBezTo>
                <a:cubicBezTo>
                  <a:pt x="51290" y="9675"/>
                  <a:pt x="49856" y="10532"/>
                  <a:pt x="48768" y="11158"/>
                </a:cubicBezTo>
                <a:cubicBezTo>
                  <a:pt x="47680" y="11785"/>
                  <a:pt x="46955" y="12197"/>
                  <a:pt x="46955" y="12197"/>
                </a:cubicBezTo>
                <a:cubicBezTo>
                  <a:pt x="48620" y="10582"/>
                  <a:pt x="49708" y="8620"/>
                  <a:pt x="50301" y="6593"/>
                </a:cubicBezTo>
                <a:cubicBezTo>
                  <a:pt x="50878" y="4549"/>
                  <a:pt x="50894" y="2308"/>
                  <a:pt x="50268" y="1"/>
                </a:cubicBezTo>
                <a:close/>
              </a:path>
            </a:pathLst>
          </a:custGeom>
          <a:solidFill>
            <a:srgbClr val="EBE9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" name="Google Shape;526;p42"/>
          <p:cNvSpPr/>
          <p:nvPr/>
        </p:nvSpPr>
        <p:spPr>
          <a:xfrm>
            <a:off x="681350" y="716275"/>
            <a:ext cx="258350" cy="257525"/>
          </a:xfrm>
          <a:custGeom>
            <a:avLst/>
            <a:gdLst/>
            <a:ahLst/>
            <a:cxnLst/>
            <a:rect l="l" t="t" r="r" b="b"/>
            <a:pathLst>
              <a:path w="10334" h="10301" extrusionOk="0">
                <a:moveTo>
                  <a:pt x="5330" y="1"/>
                </a:moveTo>
                <a:cubicBezTo>
                  <a:pt x="5030" y="1"/>
                  <a:pt x="4724" y="19"/>
                  <a:pt x="4417" y="47"/>
                </a:cubicBezTo>
                <a:cubicBezTo>
                  <a:pt x="4087" y="80"/>
                  <a:pt x="3840" y="476"/>
                  <a:pt x="3807" y="970"/>
                </a:cubicBezTo>
                <a:cubicBezTo>
                  <a:pt x="3774" y="1893"/>
                  <a:pt x="3758" y="2816"/>
                  <a:pt x="3741" y="3723"/>
                </a:cubicBezTo>
                <a:cubicBezTo>
                  <a:pt x="2818" y="3739"/>
                  <a:pt x="1895" y="3756"/>
                  <a:pt x="989" y="3805"/>
                </a:cubicBezTo>
                <a:cubicBezTo>
                  <a:pt x="511" y="3821"/>
                  <a:pt x="115" y="4069"/>
                  <a:pt x="66" y="4382"/>
                </a:cubicBezTo>
                <a:cubicBezTo>
                  <a:pt x="17" y="4926"/>
                  <a:pt x="0" y="5453"/>
                  <a:pt x="50" y="5931"/>
                </a:cubicBezTo>
                <a:cubicBezTo>
                  <a:pt x="83" y="6261"/>
                  <a:pt x="495" y="6508"/>
                  <a:pt x="1005" y="6524"/>
                </a:cubicBezTo>
                <a:cubicBezTo>
                  <a:pt x="1928" y="6557"/>
                  <a:pt x="2835" y="6574"/>
                  <a:pt x="3725" y="6590"/>
                </a:cubicBezTo>
                <a:cubicBezTo>
                  <a:pt x="3741" y="7513"/>
                  <a:pt x="3774" y="8420"/>
                  <a:pt x="3807" y="9326"/>
                </a:cubicBezTo>
                <a:cubicBezTo>
                  <a:pt x="3840" y="9821"/>
                  <a:pt x="4087" y="10216"/>
                  <a:pt x="4401" y="10249"/>
                </a:cubicBezTo>
                <a:cubicBezTo>
                  <a:pt x="4692" y="10284"/>
                  <a:pt x="4979" y="10301"/>
                  <a:pt x="5256" y="10301"/>
                </a:cubicBezTo>
                <a:cubicBezTo>
                  <a:pt x="5496" y="10301"/>
                  <a:pt x="5728" y="10289"/>
                  <a:pt x="5950" y="10266"/>
                </a:cubicBezTo>
                <a:cubicBezTo>
                  <a:pt x="6279" y="10233"/>
                  <a:pt x="6527" y="9821"/>
                  <a:pt x="6543" y="9326"/>
                </a:cubicBezTo>
                <a:cubicBezTo>
                  <a:pt x="6560" y="8387"/>
                  <a:pt x="6576" y="7480"/>
                  <a:pt x="6593" y="6590"/>
                </a:cubicBezTo>
                <a:cubicBezTo>
                  <a:pt x="7548" y="6590"/>
                  <a:pt x="8488" y="6574"/>
                  <a:pt x="9361" y="6541"/>
                </a:cubicBezTo>
                <a:cubicBezTo>
                  <a:pt x="9856" y="6524"/>
                  <a:pt x="10251" y="6261"/>
                  <a:pt x="10284" y="5948"/>
                </a:cubicBezTo>
                <a:cubicBezTo>
                  <a:pt x="10334" y="5453"/>
                  <a:pt x="10317" y="4942"/>
                  <a:pt x="10268" y="4398"/>
                </a:cubicBezTo>
                <a:cubicBezTo>
                  <a:pt x="10235" y="4085"/>
                  <a:pt x="9839" y="3821"/>
                  <a:pt x="9345" y="3805"/>
                </a:cubicBezTo>
                <a:cubicBezTo>
                  <a:pt x="8422" y="3756"/>
                  <a:pt x="7516" y="3739"/>
                  <a:pt x="6609" y="3723"/>
                </a:cubicBezTo>
                <a:cubicBezTo>
                  <a:pt x="6609" y="2767"/>
                  <a:pt x="6593" y="1844"/>
                  <a:pt x="6560" y="954"/>
                </a:cubicBezTo>
                <a:cubicBezTo>
                  <a:pt x="6527" y="459"/>
                  <a:pt x="6279" y="64"/>
                  <a:pt x="5966" y="31"/>
                </a:cubicBezTo>
                <a:cubicBezTo>
                  <a:pt x="5759" y="10"/>
                  <a:pt x="5546" y="1"/>
                  <a:pt x="533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Subtitle 26">
            <a:extLst>
              <a:ext uri="{FF2B5EF4-FFF2-40B4-BE49-F238E27FC236}">
                <a16:creationId xmlns:a16="http://schemas.microsoft.com/office/drawing/2014/main" id="{E7BA0327-D8BF-0F27-9BE4-D9E017AAA146}"/>
              </a:ext>
            </a:extLst>
          </p:cNvPr>
          <p:cNvSpPr>
            <a:spLocks noGrp="1"/>
          </p:cNvSpPr>
          <p:nvPr>
            <p:ph type="subTitle" idx="18"/>
          </p:nvPr>
        </p:nvSpPr>
        <p:spPr>
          <a:xfrm>
            <a:off x="939700" y="973800"/>
            <a:ext cx="7717499" cy="3550074"/>
          </a:xfrm>
        </p:spPr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The operation of the blood bank still now is maintained in the manual system.</a:t>
            </a:r>
          </a:p>
          <a:p>
            <a:pPr marL="114300" indent="0" algn="l"/>
            <a:endParaRPr lang="en-US" sz="20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Onsite online application have no consistent availability.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sz="20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Have no delivery tracking.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sz="20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No bot assistance for specific questions related to blood transfusion.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sz="20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IN" sz="2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44"/>
          <p:cNvSpPr txBox="1">
            <a:spLocks noGrp="1"/>
          </p:cNvSpPr>
          <p:nvPr>
            <p:ph type="title"/>
          </p:nvPr>
        </p:nvSpPr>
        <p:spPr>
          <a:xfrm>
            <a:off x="2060937" y="526984"/>
            <a:ext cx="5208300" cy="16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latin typeface="+mj-lt"/>
              </a:rPr>
              <a:t>Objective</a:t>
            </a:r>
            <a:endParaRPr sz="4000" dirty="0">
              <a:latin typeface="+mj-lt"/>
            </a:endParaRPr>
          </a:p>
        </p:txBody>
      </p:sp>
      <p:sp>
        <p:nvSpPr>
          <p:cNvPr id="620" name="Google Shape;620;p44"/>
          <p:cNvSpPr txBox="1">
            <a:spLocks noGrp="1"/>
          </p:cNvSpPr>
          <p:nvPr>
            <p:ph type="body" idx="1"/>
          </p:nvPr>
        </p:nvSpPr>
        <p:spPr>
          <a:xfrm>
            <a:off x="1718897" y="1417526"/>
            <a:ext cx="7256213" cy="29860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 algn="l"/>
            <a:r>
              <a:rPr lang="en-US" sz="1800" dirty="0"/>
              <a:t>To bridge the gap between blood banks, hospitals, volunteer donors and camp organizer, through this system.</a:t>
            </a:r>
          </a:p>
          <a:p>
            <a:pPr marL="285750" indent="-285750" algn="l"/>
            <a:endParaRPr lang="en-US" sz="2000" dirty="0"/>
          </a:p>
          <a:p>
            <a:pPr marL="285750" indent="-285750" algn="l"/>
            <a:r>
              <a:rPr lang="en-US" sz="1800" dirty="0"/>
              <a:t>Deployment of an easily available, secured, automated, assisted system.</a:t>
            </a:r>
          </a:p>
          <a:p>
            <a:pPr marL="285750" indent="-285750" algn="l"/>
            <a:endParaRPr lang="en-US" sz="1800" dirty="0"/>
          </a:p>
          <a:p>
            <a:pPr marL="285750" indent="-285750" algn="l"/>
            <a:r>
              <a:rPr lang="en-IN" sz="1800" dirty="0"/>
              <a:t>To use GPS service to track delivery of required blood.</a:t>
            </a:r>
            <a:endParaRPr lang="en-US" sz="1800" dirty="0"/>
          </a:p>
          <a:p>
            <a:pPr marL="0" indent="0" algn="l">
              <a:buNone/>
            </a:pPr>
            <a:endParaRPr lang="en-US" sz="1800" dirty="0"/>
          </a:p>
          <a:p>
            <a:pPr marL="285750" indent="-285750" algn="l"/>
            <a:r>
              <a:rPr lang="en-US" sz="1800" dirty="0"/>
              <a:t>It consists of four main modules: Administration, Donor, Receiver(Hospitals) and activities.</a:t>
            </a:r>
            <a:endParaRPr sz="1800" dirty="0"/>
          </a:p>
        </p:txBody>
      </p:sp>
      <p:grpSp>
        <p:nvGrpSpPr>
          <p:cNvPr id="621" name="Google Shape;621;p44"/>
          <p:cNvGrpSpPr/>
          <p:nvPr/>
        </p:nvGrpSpPr>
        <p:grpSpPr>
          <a:xfrm>
            <a:off x="154662" y="2607422"/>
            <a:ext cx="1458548" cy="1796136"/>
            <a:chOff x="280347" y="804177"/>
            <a:chExt cx="2714281" cy="3992231"/>
          </a:xfrm>
        </p:grpSpPr>
        <p:grpSp>
          <p:nvGrpSpPr>
            <p:cNvPr id="622" name="Google Shape;622;p44"/>
            <p:cNvGrpSpPr/>
            <p:nvPr/>
          </p:nvGrpSpPr>
          <p:grpSpPr>
            <a:xfrm>
              <a:off x="280347" y="1485813"/>
              <a:ext cx="2219129" cy="3310583"/>
              <a:chOff x="280347" y="1485813"/>
              <a:chExt cx="2219129" cy="3310583"/>
            </a:xfrm>
          </p:grpSpPr>
          <p:sp>
            <p:nvSpPr>
              <p:cNvPr id="623" name="Google Shape;623;p44"/>
              <p:cNvSpPr/>
              <p:nvPr/>
            </p:nvSpPr>
            <p:spPr>
              <a:xfrm>
                <a:off x="1193860" y="3453128"/>
                <a:ext cx="872935" cy="94386"/>
              </a:xfrm>
              <a:custGeom>
                <a:avLst/>
                <a:gdLst/>
                <a:ahLst/>
                <a:cxnLst/>
                <a:rect l="l" t="t" r="r" b="b"/>
                <a:pathLst>
                  <a:path w="18792" h="2032" extrusionOk="0">
                    <a:moveTo>
                      <a:pt x="0" y="1"/>
                    </a:moveTo>
                    <a:lnTo>
                      <a:pt x="0" y="2032"/>
                    </a:lnTo>
                    <a:lnTo>
                      <a:pt x="17778" y="2032"/>
                    </a:lnTo>
                    <a:cubicBezTo>
                      <a:pt x="18338" y="2032"/>
                      <a:pt x="18791" y="1575"/>
                      <a:pt x="18791" y="1015"/>
                    </a:cubicBezTo>
                    <a:cubicBezTo>
                      <a:pt x="18791" y="454"/>
                      <a:pt x="18338" y="1"/>
                      <a:pt x="17778" y="1"/>
                    </a:cubicBezTo>
                    <a:close/>
                  </a:path>
                </a:pathLst>
              </a:custGeom>
              <a:solidFill>
                <a:srgbClr val="1D404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" name="Google Shape;624;p44"/>
              <p:cNvSpPr/>
              <p:nvPr/>
            </p:nvSpPr>
            <p:spPr>
              <a:xfrm>
                <a:off x="306825" y="2726263"/>
                <a:ext cx="1109472" cy="1416957"/>
              </a:xfrm>
              <a:custGeom>
                <a:avLst/>
                <a:gdLst/>
                <a:ahLst/>
                <a:cxnLst/>
                <a:rect l="l" t="t" r="r" b="b"/>
                <a:pathLst>
                  <a:path w="23884" h="30505" extrusionOk="0">
                    <a:moveTo>
                      <a:pt x="1297" y="1"/>
                    </a:moveTo>
                    <a:cubicBezTo>
                      <a:pt x="555" y="1"/>
                      <a:pt x="1" y="688"/>
                      <a:pt x="156" y="1414"/>
                    </a:cubicBezTo>
                    <a:lnTo>
                      <a:pt x="6030" y="28715"/>
                    </a:lnTo>
                    <a:cubicBezTo>
                      <a:pt x="6255" y="29760"/>
                      <a:pt x="7177" y="30505"/>
                      <a:pt x="8245" y="30505"/>
                    </a:cubicBezTo>
                    <a:lnTo>
                      <a:pt x="23884" y="30505"/>
                    </a:lnTo>
                    <a:lnTo>
                      <a:pt x="17601" y="1293"/>
                    </a:lnTo>
                    <a:cubicBezTo>
                      <a:pt x="17436" y="539"/>
                      <a:pt x="16771" y="1"/>
                      <a:pt x="16001" y="1"/>
                    </a:cubicBezTo>
                    <a:close/>
                  </a:path>
                </a:pathLst>
              </a:custGeom>
              <a:solidFill>
                <a:srgbClr val="2E5C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" name="Google Shape;625;p44"/>
              <p:cNvSpPr/>
              <p:nvPr/>
            </p:nvSpPr>
            <p:spPr>
              <a:xfrm>
                <a:off x="306825" y="2726263"/>
                <a:ext cx="1109472" cy="1416957"/>
              </a:xfrm>
              <a:custGeom>
                <a:avLst/>
                <a:gdLst/>
                <a:ahLst/>
                <a:cxnLst/>
                <a:rect l="l" t="t" r="r" b="b"/>
                <a:pathLst>
                  <a:path w="23884" h="30505" extrusionOk="0">
                    <a:moveTo>
                      <a:pt x="1297" y="1"/>
                    </a:moveTo>
                    <a:cubicBezTo>
                      <a:pt x="555" y="1"/>
                      <a:pt x="1" y="688"/>
                      <a:pt x="156" y="1414"/>
                    </a:cubicBezTo>
                    <a:lnTo>
                      <a:pt x="6030" y="28715"/>
                    </a:lnTo>
                    <a:cubicBezTo>
                      <a:pt x="6255" y="29760"/>
                      <a:pt x="7177" y="30505"/>
                      <a:pt x="8245" y="30505"/>
                    </a:cubicBezTo>
                    <a:lnTo>
                      <a:pt x="23884" y="30505"/>
                    </a:lnTo>
                    <a:lnTo>
                      <a:pt x="17601" y="1293"/>
                    </a:lnTo>
                    <a:cubicBezTo>
                      <a:pt x="17436" y="539"/>
                      <a:pt x="16771" y="1"/>
                      <a:pt x="16001" y="1"/>
                    </a:cubicBezTo>
                    <a:close/>
                  </a:path>
                </a:pathLst>
              </a:custGeom>
              <a:solidFill>
                <a:srgbClr val="1D404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6" name="Google Shape;626;p44"/>
              <p:cNvSpPr/>
              <p:nvPr/>
            </p:nvSpPr>
            <p:spPr>
              <a:xfrm>
                <a:off x="306267" y="2726263"/>
                <a:ext cx="1668109" cy="1416957"/>
              </a:xfrm>
              <a:custGeom>
                <a:avLst/>
                <a:gdLst/>
                <a:ahLst/>
                <a:cxnLst/>
                <a:rect l="l" t="t" r="r" b="b"/>
                <a:pathLst>
                  <a:path w="35910" h="30505" extrusionOk="0">
                    <a:moveTo>
                      <a:pt x="1176" y="1"/>
                    </a:moveTo>
                    <a:cubicBezTo>
                      <a:pt x="501" y="1"/>
                      <a:pt x="0" y="625"/>
                      <a:pt x="143" y="1284"/>
                    </a:cubicBezTo>
                    <a:lnTo>
                      <a:pt x="6042" y="28715"/>
                    </a:lnTo>
                    <a:cubicBezTo>
                      <a:pt x="6267" y="29760"/>
                      <a:pt x="7189" y="30505"/>
                      <a:pt x="8257" y="30505"/>
                    </a:cubicBezTo>
                    <a:lnTo>
                      <a:pt x="34462" y="30505"/>
                    </a:lnTo>
                    <a:cubicBezTo>
                      <a:pt x="35260" y="30505"/>
                      <a:pt x="35910" y="29859"/>
                      <a:pt x="35910" y="29060"/>
                    </a:cubicBezTo>
                    <a:cubicBezTo>
                      <a:pt x="35910" y="28262"/>
                      <a:pt x="35260" y="27612"/>
                      <a:pt x="34462" y="27612"/>
                    </a:cubicBezTo>
                    <a:lnTo>
                      <a:pt x="8631" y="27612"/>
                    </a:lnTo>
                    <a:cubicBezTo>
                      <a:pt x="8181" y="27612"/>
                      <a:pt x="7794" y="27299"/>
                      <a:pt x="7699" y="26861"/>
                    </a:cubicBezTo>
                    <a:lnTo>
                      <a:pt x="2079" y="729"/>
                    </a:lnTo>
                    <a:cubicBezTo>
                      <a:pt x="1987" y="305"/>
                      <a:pt x="1613" y="1"/>
                      <a:pt x="1176" y="1"/>
                    </a:cubicBezTo>
                    <a:close/>
                  </a:path>
                </a:pathLst>
              </a:custGeom>
              <a:solidFill>
                <a:srgbClr val="2E5C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7" name="Google Shape;627;p44"/>
              <p:cNvSpPr/>
              <p:nvPr/>
            </p:nvSpPr>
            <p:spPr>
              <a:xfrm>
                <a:off x="306267" y="2726263"/>
                <a:ext cx="1668109" cy="1416957"/>
              </a:xfrm>
              <a:custGeom>
                <a:avLst/>
                <a:gdLst/>
                <a:ahLst/>
                <a:cxnLst/>
                <a:rect l="l" t="t" r="r" b="b"/>
                <a:pathLst>
                  <a:path w="35910" h="30505" extrusionOk="0">
                    <a:moveTo>
                      <a:pt x="1176" y="1"/>
                    </a:moveTo>
                    <a:cubicBezTo>
                      <a:pt x="501" y="1"/>
                      <a:pt x="0" y="625"/>
                      <a:pt x="143" y="1284"/>
                    </a:cubicBezTo>
                    <a:lnTo>
                      <a:pt x="6042" y="28715"/>
                    </a:lnTo>
                    <a:cubicBezTo>
                      <a:pt x="6267" y="29760"/>
                      <a:pt x="7189" y="30505"/>
                      <a:pt x="8257" y="30505"/>
                    </a:cubicBezTo>
                    <a:lnTo>
                      <a:pt x="34462" y="30505"/>
                    </a:lnTo>
                    <a:cubicBezTo>
                      <a:pt x="35260" y="30505"/>
                      <a:pt x="35910" y="29859"/>
                      <a:pt x="35910" y="29060"/>
                    </a:cubicBezTo>
                    <a:cubicBezTo>
                      <a:pt x="35910" y="28262"/>
                      <a:pt x="35260" y="27612"/>
                      <a:pt x="34462" y="27612"/>
                    </a:cubicBezTo>
                    <a:lnTo>
                      <a:pt x="8631" y="27612"/>
                    </a:lnTo>
                    <a:cubicBezTo>
                      <a:pt x="8181" y="27612"/>
                      <a:pt x="7794" y="27299"/>
                      <a:pt x="7699" y="26861"/>
                    </a:cubicBezTo>
                    <a:lnTo>
                      <a:pt x="2079" y="729"/>
                    </a:lnTo>
                    <a:cubicBezTo>
                      <a:pt x="1987" y="305"/>
                      <a:pt x="1613" y="1"/>
                      <a:pt x="1176" y="1"/>
                    </a:cubicBezTo>
                    <a:close/>
                  </a:path>
                </a:pathLst>
              </a:custGeom>
              <a:solidFill>
                <a:srgbClr val="1D404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" name="Google Shape;628;p44"/>
              <p:cNvSpPr/>
              <p:nvPr/>
            </p:nvSpPr>
            <p:spPr>
              <a:xfrm>
                <a:off x="306407" y="2726356"/>
                <a:ext cx="953438" cy="1416864"/>
              </a:xfrm>
              <a:custGeom>
                <a:avLst/>
                <a:gdLst/>
                <a:ahLst/>
                <a:cxnLst/>
                <a:rect l="l" t="t" r="r" b="b"/>
                <a:pathLst>
                  <a:path w="20525" h="30503" extrusionOk="0">
                    <a:moveTo>
                      <a:pt x="1162" y="1"/>
                    </a:moveTo>
                    <a:cubicBezTo>
                      <a:pt x="1150" y="1"/>
                      <a:pt x="1137" y="1"/>
                      <a:pt x="1125" y="2"/>
                    </a:cubicBezTo>
                    <a:cubicBezTo>
                      <a:pt x="476" y="30"/>
                      <a:pt x="0" y="639"/>
                      <a:pt x="140" y="1282"/>
                    </a:cubicBezTo>
                    <a:lnTo>
                      <a:pt x="6039" y="28713"/>
                    </a:lnTo>
                    <a:cubicBezTo>
                      <a:pt x="6264" y="29758"/>
                      <a:pt x="7186" y="30503"/>
                      <a:pt x="8254" y="30503"/>
                    </a:cubicBezTo>
                    <a:lnTo>
                      <a:pt x="19080" y="30503"/>
                    </a:lnTo>
                    <a:cubicBezTo>
                      <a:pt x="19878" y="30503"/>
                      <a:pt x="20525" y="29857"/>
                      <a:pt x="20525" y="29058"/>
                    </a:cubicBezTo>
                    <a:cubicBezTo>
                      <a:pt x="20525" y="28260"/>
                      <a:pt x="19878" y="27610"/>
                      <a:pt x="19080" y="27610"/>
                    </a:cubicBezTo>
                    <a:lnTo>
                      <a:pt x="8628" y="27610"/>
                    </a:lnTo>
                    <a:cubicBezTo>
                      <a:pt x="8178" y="27610"/>
                      <a:pt x="7791" y="27297"/>
                      <a:pt x="7696" y="26859"/>
                    </a:cubicBezTo>
                    <a:lnTo>
                      <a:pt x="2085" y="775"/>
                    </a:lnTo>
                    <a:cubicBezTo>
                      <a:pt x="1996" y="362"/>
                      <a:pt x="1584" y="1"/>
                      <a:pt x="1162" y="1"/>
                    </a:cubicBezTo>
                    <a:close/>
                  </a:path>
                </a:pathLst>
              </a:custGeom>
              <a:solidFill>
                <a:srgbClr val="2E5C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" name="Google Shape;629;p44"/>
              <p:cNvSpPr/>
              <p:nvPr/>
            </p:nvSpPr>
            <p:spPr>
              <a:xfrm>
                <a:off x="901541" y="4234342"/>
                <a:ext cx="279133" cy="486842"/>
              </a:xfrm>
              <a:custGeom>
                <a:avLst/>
                <a:gdLst/>
                <a:ahLst/>
                <a:cxnLst/>
                <a:rect l="l" t="t" r="r" b="b"/>
                <a:pathLst>
                  <a:path w="6009" h="10481" extrusionOk="0">
                    <a:moveTo>
                      <a:pt x="1" y="0"/>
                    </a:moveTo>
                    <a:lnTo>
                      <a:pt x="1" y="10481"/>
                    </a:lnTo>
                    <a:lnTo>
                      <a:pt x="6008" y="10481"/>
                    </a:lnTo>
                    <a:lnTo>
                      <a:pt x="6008" y="0"/>
                    </a:lnTo>
                    <a:close/>
                  </a:path>
                </a:pathLst>
              </a:custGeom>
              <a:solidFill>
                <a:srgbClr val="1D404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" name="Google Shape;630;p44"/>
              <p:cNvSpPr/>
              <p:nvPr/>
            </p:nvSpPr>
            <p:spPr>
              <a:xfrm>
                <a:off x="901541" y="4234342"/>
                <a:ext cx="178006" cy="486842"/>
              </a:xfrm>
              <a:custGeom>
                <a:avLst/>
                <a:gdLst/>
                <a:ahLst/>
                <a:cxnLst/>
                <a:rect l="l" t="t" r="r" b="b"/>
                <a:pathLst>
                  <a:path w="3832" h="10481" extrusionOk="0">
                    <a:moveTo>
                      <a:pt x="1" y="0"/>
                    </a:moveTo>
                    <a:lnTo>
                      <a:pt x="1" y="10481"/>
                    </a:lnTo>
                    <a:lnTo>
                      <a:pt x="1750" y="10481"/>
                    </a:lnTo>
                    <a:lnTo>
                      <a:pt x="1750" y="3679"/>
                    </a:lnTo>
                    <a:lnTo>
                      <a:pt x="3831" y="919"/>
                    </a:lnTo>
                    <a:lnTo>
                      <a:pt x="1750" y="0"/>
                    </a:lnTo>
                    <a:close/>
                  </a:path>
                </a:pathLst>
              </a:custGeom>
              <a:solidFill>
                <a:srgbClr val="17303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" name="Google Shape;631;p44"/>
              <p:cNvSpPr/>
              <p:nvPr/>
            </p:nvSpPr>
            <p:spPr>
              <a:xfrm>
                <a:off x="699060" y="4692024"/>
                <a:ext cx="684106" cy="104373"/>
              </a:xfrm>
              <a:custGeom>
                <a:avLst/>
                <a:gdLst/>
                <a:ahLst/>
                <a:cxnLst/>
                <a:rect l="l" t="t" r="r" b="b"/>
                <a:pathLst>
                  <a:path w="14727" h="2247" extrusionOk="0">
                    <a:moveTo>
                      <a:pt x="7363" y="1"/>
                    </a:moveTo>
                    <a:cubicBezTo>
                      <a:pt x="4369" y="1"/>
                      <a:pt x="1705" y="881"/>
                      <a:pt x="0" y="2247"/>
                    </a:cubicBezTo>
                    <a:lnTo>
                      <a:pt x="14727" y="2247"/>
                    </a:lnTo>
                    <a:cubicBezTo>
                      <a:pt x="13025" y="881"/>
                      <a:pt x="10361" y="1"/>
                      <a:pt x="7363" y="1"/>
                    </a:cubicBezTo>
                    <a:close/>
                  </a:path>
                </a:pathLst>
              </a:custGeom>
              <a:solidFill>
                <a:srgbClr val="1D404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2" name="Google Shape;632;p44"/>
              <p:cNvSpPr/>
              <p:nvPr/>
            </p:nvSpPr>
            <p:spPr>
              <a:xfrm>
                <a:off x="1670265" y="4551834"/>
                <a:ext cx="266266" cy="223889"/>
              </a:xfrm>
              <a:custGeom>
                <a:avLst/>
                <a:gdLst/>
                <a:ahLst/>
                <a:cxnLst/>
                <a:rect l="l" t="t" r="r" b="b"/>
                <a:pathLst>
                  <a:path w="5732" h="4820" extrusionOk="0">
                    <a:moveTo>
                      <a:pt x="2742" y="1"/>
                    </a:moveTo>
                    <a:cubicBezTo>
                      <a:pt x="2231" y="1"/>
                      <a:pt x="1619" y="78"/>
                      <a:pt x="1619" y="78"/>
                    </a:cubicBezTo>
                    <a:cubicBezTo>
                      <a:pt x="1619" y="78"/>
                      <a:pt x="1385" y="1251"/>
                      <a:pt x="938" y="1846"/>
                    </a:cubicBezTo>
                    <a:cubicBezTo>
                      <a:pt x="491" y="2442"/>
                      <a:pt x="0" y="2996"/>
                      <a:pt x="149" y="3402"/>
                    </a:cubicBezTo>
                    <a:cubicBezTo>
                      <a:pt x="298" y="3807"/>
                      <a:pt x="2066" y="4210"/>
                      <a:pt x="2642" y="4403"/>
                    </a:cubicBezTo>
                    <a:cubicBezTo>
                      <a:pt x="3048" y="4537"/>
                      <a:pt x="4244" y="4820"/>
                      <a:pt x="4976" y="4820"/>
                    </a:cubicBezTo>
                    <a:cubicBezTo>
                      <a:pt x="5284" y="4820"/>
                      <a:pt x="5510" y="4770"/>
                      <a:pt x="5560" y="4638"/>
                    </a:cubicBezTo>
                    <a:cubicBezTo>
                      <a:pt x="5731" y="4191"/>
                      <a:pt x="3530" y="2733"/>
                      <a:pt x="3235" y="2448"/>
                    </a:cubicBezTo>
                    <a:cubicBezTo>
                      <a:pt x="2940" y="2166"/>
                      <a:pt x="2940" y="782"/>
                      <a:pt x="3368" y="291"/>
                    </a:cubicBezTo>
                    <a:cubicBezTo>
                      <a:pt x="3567" y="62"/>
                      <a:pt x="3194" y="1"/>
                      <a:pt x="2742" y="1"/>
                    </a:cubicBezTo>
                    <a:close/>
                  </a:path>
                </a:pathLst>
              </a:custGeom>
              <a:solidFill>
                <a:srgbClr val="FD87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3" name="Google Shape;633;p44"/>
              <p:cNvSpPr/>
              <p:nvPr/>
            </p:nvSpPr>
            <p:spPr>
              <a:xfrm>
                <a:off x="1670961" y="4645247"/>
                <a:ext cx="265104" cy="130478"/>
              </a:xfrm>
              <a:custGeom>
                <a:avLst/>
                <a:gdLst/>
                <a:ahLst/>
                <a:cxnLst/>
                <a:rect l="l" t="t" r="r" b="b"/>
                <a:pathLst>
                  <a:path w="5707" h="2809" extrusionOk="0">
                    <a:moveTo>
                      <a:pt x="799" y="0"/>
                    </a:moveTo>
                    <a:cubicBezTo>
                      <a:pt x="391" y="532"/>
                      <a:pt x="1" y="1023"/>
                      <a:pt x="134" y="1391"/>
                    </a:cubicBezTo>
                    <a:cubicBezTo>
                      <a:pt x="283" y="1796"/>
                      <a:pt x="2051" y="2199"/>
                      <a:pt x="2627" y="2392"/>
                    </a:cubicBezTo>
                    <a:cubicBezTo>
                      <a:pt x="3033" y="2526"/>
                      <a:pt x="4229" y="2809"/>
                      <a:pt x="4961" y="2809"/>
                    </a:cubicBezTo>
                    <a:cubicBezTo>
                      <a:pt x="5269" y="2809"/>
                      <a:pt x="5495" y="2759"/>
                      <a:pt x="5545" y="2627"/>
                    </a:cubicBezTo>
                    <a:cubicBezTo>
                      <a:pt x="5707" y="2202"/>
                      <a:pt x="3727" y="865"/>
                      <a:pt x="3280" y="491"/>
                    </a:cubicBezTo>
                    <a:cubicBezTo>
                      <a:pt x="3162" y="501"/>
                      <a:pt x="3045" y="506"/>
                      <a:pt x="2930" y="506"/>
                    </a:cubicBezTo>
                    <a:cubicBezTo>
                      <a:pt x="2029" y="506"/>
                      <a:pt x="1243" y="211"/>
                      <a:pt x="799" y="0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4" name="Google Shape;634;p44"/>
              <p:cNvSpPr/>
              <p:nvPr/>
            </p:nvSpPr>
            <p:spPr>
              <a:xfrm>
                <a:off x="2144579" y="4552206"/>
                <a:ext cx="354897" cy="217572"/>
              </a:xfrm>
              <a:custGeom>
                <a:avLst/>
                <a:gdLst/>
                <a:ahLst/>
                <a:cxnLst/>
                <a:rect l="l" t="t" r="r" b="b"/>
                <a:pathLst>
                  <a:path w="7640" h="4684" extrusionOk="0">
                    <a:moveTo>
                      <a:pt x="2016" y="1"/>
                    </a:moveTo>
                    <a:lnTo>
                      <a:pt x="0" y="298"/>
                    </a:lnTo>
                    <a:cubicBezTo>
                      <a:pt x="0" y="298"/>
                      <a:pt x="1192" y="2104"/>
                      <a:pt x="1591" y="2982"/>
                    </a:cubicBezTo>
                    <a:cubicBezTo>
                      <a:pt x="1987" y="3863"/>
                      <a:pt x="1648" y="4119"/>
                      <a:pt x="2272" y="4544"/>
                    </a:cubicBezTo>
                    <a:cubicBezTo>
                      <a:pt x="2418" y="4644"/>
                      <a:pt x="2574" y="4683"/>
                      <a:pt x="2742" y="4683"/>
                    </a:cubicBezTo>
                    <a:cubicBezTo>
                      <a:pt x="3295" y="4683"/>
                      <a:pt x="3972" y="4257"/>
                      <a:pt x="4800" y="4148"/>
                    </a:cubicBezTo>
                    <a:cubicBezTo>
                      <a:pt x="5878" y="4005"/>
                      <a:pt x="7639" y="2881"/>
                      <a:pt x="7639" y="2491"/>
                    </a:cubicBezTo>
                    <a:cubicBezTo>
                      <a:pt x="7639" y="2345"/>
                      <a:pt x="7181" y="2311"/>
                      <a:pt x="6577" y="2311"/>
                    </a:cubicBezTo>
                    <a:cubicBezTo>
                      <a:pt x="6043" y="2311"/>
                      <a:pt x="5395" y="2337"/>
                      <a:pt x="4852" y="2337"/>
                    </a:cubicBezTo>
                    <a:cubicBezTo>
                      <a:pt x="4385" y="2337"/>
                      <a:pt x="3994" y="2318"/>
                      <a:pt x="3818" y="2244"/>
                    </a:cubicBezTo>
                    <a:cubicBezTo>
                      <a:pt x="3210" y="1990"/>
                      <a:pt x="2016" y="1"/>
                      <a:pt x="2016" y="1"/>
                    </a:cubicBezTo>
                    <a:close/>
                  </a:path>
                </a:pathLst>
              </a:custGeom>
              <a:solidFill>
                <a:srgbClr val="FD87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" name="Google Shape;635;p44"/>
              <p:cNvSpPr/>
              <p:nvPr/>
            </p:nvSpPr>
            <p:spPr>
              <a:xfrm>
                <a:off x="2223036" y="4658300"/>
                <a:ext cx="276439" cy="111480"/>
              </a:xfrm>
              <a:custGeom>
                <a:avLst/>
                <a:gdLst/>
                <a:ahLst/>
                <a:cxnLst/>
                <a:rect l="l" t="t" r="r" b="b"/>
                <a:pathLst>
                  <a:path w="5951" h="2400" extrusionOk="0">
                    <a:moveTo>
                      <a:pt x="2272" y="1"/>
                    </a:moveTo>
                    <a:cubicBezTo>
                      <a:pt x="1632" y="464"/>
                      <a:pt x="704" y="771"/>
                      <a:pt x="0" y="948"/>
                    </a:cubicBezTo>
                    <a:cubicBezTo>
                      <a:pt x="238" y="1633"/>
                      <a:pt x="22" y="1880"/>
                      <a:pt x="583" y="2260"/>
                    </a:cubicBezTo>
                    <a:cubicBezTo>
                      <a:pt x="729" y="2360"/>
                      <a:pt x="885" y="2399"/>
                      <a:pt x="1053" y="2399"/>
                    </a:cubicBezTo>
                    <a:cubicBezTo>
                      <a:pt x="1606" y="2399"/>
                      <a:pt x="2283" y="1973"/>
                      <a:pt x="3111" y="1864"/>
                    </a:cubicBezTo>
                    <a:cubicBezTo>
                      <a:pt x="4189" y="1721"/>
                      <a:pt x="5950" y="597"/>
                      <a:pt x="5950" y="207"/>
                    </a:cubicBezTo>
                    <a:cubicBezTo>
                      <a:pt x="5950" y="60"/>
                      <a:pt x="5491" y="25"/>
                      <a:pt x="4887" y="25"/>
                    </a:cubicBezTo>
                    <a:cubicBezTo>
                      <a:pt x="4349" y="25"/>
                      <a:pt x="3696" y="53"/>
                      <a:pt x="3150" y="53"/>
                    </a:cubicBezTo>
                    <a:cubicBezTo>
                      <a:pt x="2789" y="53"/>
                      <a:pt x="2475" y="41"/>
                      <a:pt x="2272" y="1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" name="Google Shape;636;p44"/>
              <p:cNvSpPr/>
              <p:nvPr/>
            </p:nvSpPr>
            <p:spPr>
              <a:xfrm>
                <a:off x="968385" y="3530237"/>
                <a:ext cx="1179522" cy="1086187"/>
              </a:xfrm>
              <a:custGeom>
                <a:avLst/>
                <a:gdLst/>
                <a:ahLst/>
                <a:cxnLst/>
                <a:rect l="l" t="t" r="r" b="b"/>
                <a:pathLst>
                  <a:path w="25392" h="23384" extrusionOk="0">
                    <a:moveTo>
                      <a:pt x="5892" y="0"/>
                    </a:moveTo>
                    <a:cubicBezTo>
                      <a:pt x="2250" y="0"/>
                      <a:pt x="0" y="5831"/>
                      <a:pt x="0" y="5831"/>
                    </a:cubicBezTo>
                    <a:cubicBezTo>
                      <a:pt x="0" y="5831"/>
                      <a:pt x="2855" y="6854"/>
                      <a:pt x="6220" y="7279"/>
                    </a:cubicBezTo>
                    <a:cubicBezTo>
                      <a:pt x="9584" y="7706"/>
                      <a:pt x="20195" y="7877"/>
                      <a:pt x="20195" y="7877"/>
                    </a:cubicBezTo>
                    <a:cubicBezTo>
                      <a:pt x="20195" y="7877"/>
                      <a:pt x="20236" y="8261"/>
                      <a:pt x="19299" y="10133"/>
                    </a:cubicBezTo>
                    <a:cubicBezTo>
                      <a:pt x="18361" y="12009"/>
                      <a:pt x="16998" y="16140"/>
                      <a:pt x="16701" y="18358"/>
                    </a:cubicBezTo>
                    <a:cubicBezTo>
                      <a:pt x="16403" y="20573"/>
                      <a:pt x="15969" y="23130"/>
                      <a:pt x="15969" y="23130"/>
                    </a:cubicBezTo>
                    <a:lnTo>
                      <a:pt x="19086" y="23383"/>
                    </a:lnTo>
                    <a:cubicBezTo>
                      <a:pt x="19086" y="23383"/>
                      <a:pt x="24967" y="11071"/>
                      <a:pt x="25179" y="7963"/>
                    </a:cubicBezTo>
                    <a:cubicBezTo>
                      <a:pt x="25391" y="4852"/>
                      <a:pt x="24412" y="2678"/>
                      <a:pt x="20743" y="1462"/>
                    </a:cubicBezTo>
                    <a:cubicBezTo>
                      <a:pt x="18280" y="648"/>
                      <a:pt x="14677" y="514"/>
                      <a:pt x="12185" y="514"/>
                    </a:cubicBezTo>
                    <a:cubicBezTo>
                      <a:pt x="10961" y="514"/>
                      <a:pt x="10006" y="546"/>
                      <a:pt x="9584" y="546"/>
                    </a:cubicBezTo>
                    <a:cubicBezTo>
                      <a:pt x="7924" y="546"/>
                      <a:pt x="6730" y="102"/>
                      <a:pt x="6730" y="102"/>
                    </a:cubicBezTo>
                    <a:cubicBezTo>
                      <a:pt x="6443" y="33"/>
                      <a:pt x="6164" y="0"/>
                      <a:pt x="5892" y="0"/>
                    </a:cubicBezTo>
                    <a:close/>
                  </a:path>
                </a:pathLst>
              </a:custGeom>
              <a:solidFill>
                <a:srgbClr val="DD44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7" name="Google Shape;637;p44"/>
              <p:cNvSpPr/>
              <p:nvPr/>
            </p:nvSpPr>
            <p:spPr>
              <a:xfrm>
                <a:off x="1944142" y="3739963"/>
                <a:ext cx="28754" cy="31261"/>
              </a:xfrm>
              <a:custGeom>
                <a:avLst/>
                <a:gdLst/>
                <a:ahLst/>
                <a:cxnLst/>
                <a:rect l="l" t="t" r="r" b="b"/>
                <a:pathLst>
                  <a:path w="619" h="673" extrusionOk="0">
                    <a:moveTo>
                      <a:pt x="567" y="1"/>
                    </a:moveTo>
                    <a:lnTo>
                      <a:pt x="0" y="625"/>
                    </a:lnTo>
                    <a:lnTo>
                      <a:pt x="51" y="672"/>
                    </a:lnTo>
                    <a:lnTo>
                      <a:pt x="618" y="45"/>
                    </a:lnTo>
                    <a:lnTo>
                      <a:pt x="567" y="1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" name="Google Shape;638;p44"/>
              <p:cNvSpPr/>
              <p:nvPr/>
            </p:nvSpPr>
            <p:spPr>
              <a:xfrm>
                <a:off x="1937824" y="3796216"/>
                <a:ext cx="59320" cy="20020"/>
              </a:xfrm>
              <a:custGeom>
                <a:avLst/>
                <a:gdLst/>
                <a:ahLst/>
                <a:cxnLst/>
                <a:rect l="l" t="t" r="r" b="b"/>
                <a:pathLst>
                  <a:path w="1277" h="431" extrusionOk="0">
                    <a:moveTo>
                      <a:pt x="1261" y="0"/>
                    </a:moveTo>
                    <a:cubicBezTo>
                      <a:pt x="1220" y="10"/>
                      <a:pt x="203" y="231"/>
                      <a:pt x="0" y="377"/>
                    </a:cubicBezTo>
                    <a:lnTo>
                      <a:pt x="38" y="431"/>
                    </a:lnTo>
                    <a:cubicBezTo>
                      <a:pt x="231" y="295"/>
                      <a:pt x="1267" y="70"/>
                      <a:pt x="1277" y="67"/>
                    </a:cubicBezTo>
                    <a:lnTo>
                      <a:pt x="1261" y="0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9" name="Google Shape;639;p44"/>
              <p:cNvSpPr/>
              <p:nvPr/>
            </p:nvSpPr>
            <p:spPr>
              <a:xfrm>
                <a:off x="806037" y="3545845"/>
                <a:ext cx="1490382" cy="1102212"/>
              </a:xfrm>
              <a:custGeom>
                <a:avLst/>
                <a:gdLst/>
                <a:ahLst/>
                <a:cxnLst/>
                <a:rect l="l" t="t" r="r" b="b"/>
                <a:pathLst>
                  <a:path w="32084" h="23729" extrusionOk="0">
                    <a:moveTo>
                      <a:pt x="7516" y="1"/>
                    </a:moveTo>
                    <a:cubicBezTo>
                      <a:pt x="7516" y="1"/>
                      <a:pt x="580" y="2171"/>
                      <a:pt x="1" y="6816"/>
                    </a:cubicBezTo>
                    <a:lnTo>
                      <a:pt x="726" y="8276"/>
                    </a:lnTo>
                    <a:cubicBezTo>
                      <a:pt x="726" y="8276"/>
                      <a:pt x="1439" y="10143"/>
                      <a:pt x="4170" y="10143"/>
                    </a:cubicBezTo>
                    <a:lnTo>
                      <a:pt x="18703" y="9968"/>
                    </a:lnTo>
                    <a:cubicBezTo>
                      <a:pt x="18703" y="9968"/>
                      <a:pt x="18833" y="10564"/>
                      <a:pt x="19641" y="10947"/>
                    </a:cubicBezTo>
                    <a:cubicBezTo>
                      <a:pt x="19641" y="10947"/>
                      <a:pt x="20921" y="13973"/>
                      <a:pt x="22325" y="14996"/>
                    </a:cubicBezTo>
                    <a:cubicBezTo>
                      <a:pt x="22325" y="14996"/>
                      <a:pt x="25053" y="20024"/>
                      <a:pt x="28376" y="23728"/>
                    </a:cubicBezTo>
                    <a:lnTo>
                      <a:pt x="32083" y="22749"/>
                    </a:lnTo>
                    <a:cubicBezTo>
                      <a:pt x="32083" y="22749"/>
                      <a:pt x="28291" y="13121"/>
                      <a:pt x="26884" y="9968"/>
                    </a:cubicBezTo>
                    <a:cubicBezTo>
                      <a:pt x="25477" y="6816"/>
                      <a:pt x="23605" y="3622"/>
                      <a:pt x="21304" y="2811"/>
                    </a:cubicBezTo>
                    <a:cubicBezTo>
                      <a:pt x="19001" y="2003"/>
                      <a:pt x="10355" y="1398"/>
                      <a:pt x="10355" y="1398"/>
                    </a:cubicBezTo>
                    <a:lnTo>
                      <a:pt x="7516" y="1"/>
                    </a:lnTo>
                    <a:close/>
                  </a:path>
                </a:pathLst>
              </a:custGeom>
              <a:solidFill>
                <a:srgbClr val="FF695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0" name="Google Shape;640;p44"/>
              <p:cNvSpPr/>
              <p:nvPr/>
            </p:nvSpPr>
            <p:spPr>
              <a:xfrm>
                <a:off x="927926" y="3680971"/>
                <a:ext cx="1269129" cy="899365"/>
              </a:xfrm>
              <a:custGeom>
                <a:avLst/>
                <a:gdLst/>
                <a:ahLst/>
                <a:cxnLst/>
                <a:rect l="l" t="t" r="r" b="b"/>
                <a:pathLst>
                  <a:path w="27321" h="19362" extrusionOk="0">
                    <a:moveTo>
                      <a:pt x="38" y="0"/>
                    </a:moveTo>
                    <a:lnTo>
                      <a:pt x="0" y="57"/>
                    </a:lnTo>
                    <a:cubicBezTo>
                      <a:pt x="16" y="70"/>
                      <a:pt x="1591" y="1090"/>
                      <a:pt x="1819" y="1629"/>
                    </a:cubicBezTo>
                    <a:cubicBezTo>
                      <a:pt x="1863" y="1733"/>
                      <a:pt x="1962" y="1967"/>
                      <a:pt x="3824" y="1967"/>
                    </a:cubicBezTo>
                    <a:cubicBezTo>
                      <a:pt x="4916" y="1967"/>
                      <a:pt x="6616" y="1886"/>
                      <a:pt x="9267" y="1651"/>
                    </a:cubicBezTo>
                    <a:cubicBezTo>
                      <a:pt x="10235" y="1564"/>
                      <a:pt x="11718" y="1481"/>
                      <a:pt x="13098" y="1481"/>
                    </a:cubicBezTo>
                    <a:cubicBezTo>
                      <a:pt x="14726" y="1481"/>
                      <a:pt x="16211" y="1596"/>
                      <a:pt x="16539" y="1958"/>
                    </a:cubicBezTo>
                    <a:cubicBezTo>
                      <a:pt x="16776" y="2221"/>
                      <a:pt x="16906" y="2440"/>
                      <a:pt x="17020" y="2636"/>
                    </a:cubicBezTo>
                    <a:cubicBezTo>
                      <a:pt x="17207" y="2953"/>
                      <a:pt x="17356" y="3203"/>
                      <a:pt x="17853" y="3454"/>
                    </a:cubicBezTo>
                    <a:cubicBezTo>
                      <a:pt x="18215" y="3634"/>
                      <a:pt x="18852" y="5057"/>
                      <a:pt x="19587" y="6701"/>
                    </a:cubicBezTo>
                    <a:cubicBezTo>
                      <a:pt x="20471" y="8672"/>
                      <a:pt x="21472" y="10906"/>
                      <a:pt x="22444" y="12110"/>
                    </a:cubicBezTo>
                    <a:cubicBezTo>
                      <a:pt x="24241" y="14324"/>
                      <a:pt x="27235" y="19311"/>
                      <a:pt x="27263" y="19362"/>
                    </a:cubicBezTo>
                    <a:lnTo>
                      <a:pt x="27320" y="19327"/>
                    </a:lnTo>
                    <a:cubicBezTo>
                      <a:pt x="27292" y="19276"/>
                      <a:pt x="24295" y="14286"/>
                      <a:pt x="22498" y="12065"/>
                    </a:cubicBezTo>
                    <a:cubicBezTo>
                      <a:pt x="21529" y="10871"/>
                      <a:pt x="20531" y="8640"/>
                      <a:pt x="19650" y="6676"/>
                    </a:cubicBezTo>
                    <a:cubicBezTo>
                      <a:pt x="18877" y="4949"/>
                      <a:pt x="18265" y="3584"/>
                      <a:pt x="17885" y="3394"/>
                    </a:cubicBezTo>
                    <a:cubicBezTo>
                      <a:pt x="17404" y="3153"/>
                      <a:pt x="17258" y="2909"/>
                      <a:pt x="17077" y="2601"/>
                    </a:cubicBezTo>
                    <a:cubicBezTo>
                      <a:pt x="16960" y="2405"/>
                      <a:pt x="16830" y="2180"/>
                      <a:pt x="16589" y="1914"/>
                    </a:cubicBezTo>
                    <a:cubicBezTo>
                      <a:pt x="16240" y="1527"/>
                      <a:pt x="14729" y="1412"/>
                      <a:pt x="13122" y="1412"/>
                    </a:cubicBezTo>
                    <a:cubicBezTo>
                      <a:pt x="11638" y="1412"/>
                      <a:pt x="10072" y="1510"/>
                      <a:pt x="9261" y="1581"/>
                    </a:cubicBezTo>
                    <a:cubicBezTo>
                      <a:pt x="6858" y="1796"/>
                      <a:pt x="5035" y="1903"/>
                      <a:pt x="3801" y="1903"/>
                    </a:cubicBezTo>
                    <a:cubicBezTo>
                      <a:pt x="2609" y="1903"/>
                      <a:pt x="1966" y="1803"/>
                      <a:pt x="1882" y="1603"/>
                    </a:cubicBezTo>
                    <a:cubicBezTo>
                      <a:pt x="1644" y="1046"/>
                      <a:pt x="101" y="45"/>
                      <a:pt x="38" y="0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" name="Google Shape;641;p44"/>
              <p:cNvSpPr/>
              <p:nvPr/>
            </p:nvSpPr>
            <p:spPr>
              <a:xfrm>
                <a:off x="806037" y="3545845"/>
                <a:ext cx="442181" cy="420372"/>
              </a:xfrm>
              <a:custGeom>
                <a:avLst/>
                <a:gdLst/>
                <a:ahLst/>
                <a:cxnLst/>
                <a:rect l="l" t="t" r="r" b="b"/>
                <a:pathLst>
                  <a:path w="9519" h="9050" extrusionOk="0">
                    <a:moveTo>
                      <a:pt x="7516" y="1"/>
                    </a:moveTo>
                    <a:cubicBezTo>
                      <a:pt x="7516" y="1"/>
                      <a:pt x="580" y="2171"/>
                      <a:pt x="1" y="6816"/>
                    </a:cubicBezTo>
                    <a:lnTo>
                      <a:pt x="726" y="8276"/>
                    </a:lnTo>
                    <a:cubicBezTo>
                      <a:pt x="726" y="8276"/>
                      <a:pt x="866" y="8644"/>
                      <a:pt x="1259" y="9049"/>
                    </a:cubicBezTo>
                    <a:cubicBezTo>
                      <a:pt x="3160" y="8596"/>
                      <a:pt x="4021" y="6470"/>
                      <a:pt x="4956" y="4573"/>
                    </a:cubicBezTo>
                    <a:cubicBezTo>
                      <a:pt x="5951" y="2554"/>
                      <a:pt x="7541" y="1107"/>
                      <a:pt x="9518" y="986"/>
                    </a:cubicBezTo>
                    <a:lnTo>
                      <a:pt x="7516" y="1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2" name="Google Shape;642;p44"/>
              <p:cNvSpPr/>
              <p:nvPr/>
            </p:nvSpPr>
            <p:spPr>
              <a:xfrm>
                <a:off x="2096177" y="4541336"/>
                <a:ext cx="177216" cy="76689"/>
              </a:xfrm>
              <a:custGeom>
                <a:avLst/>
                <a:gdLst/>
                <a:ahLst/>
                <a:cxnLst/>
                <a:rect l="l" t="t" r="r" b="b"/>
                <a:pathLst>
                  <a:path w="3815" h="1651" extrusionOk="0">
                    <a:moveTo>
                      <a:pt x="3783" y="0"/>
                    </a:moveTo>
                    <a:cubicBezTo>
                      <a:pt x="1682" y="1109"/>
                      <a:pt x="16" y="1581"/>
                      <a:pt x="0" y="1584"/>
                    </a:cubicBezTo>
                    <a:lnTo>
                      <a:pt x="16" y="1651"/>
                    </a:lnTo>
                    <a:cubicBezTo>
                      <a:pt x="35" y="1645"/>
                      <a:pt x="1705" y="1172"/>
                      <a:pt x="3815" y="57"/>
                    </a:cubicBezTo>
                    <a:lnTo>
                      <a:pt x="3783" y="0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3" name="Google Shape;643;p44"/>
              <p:cNvSpPr/>
              <p:nvPr/>
            </p:nvSpPr>
            <p:spPr>
              <a:xfrm>
                <a:off x="1716762" y="4560614"/>
                <a:ext cx="159146" cy="15468"/>
              </a:xfrm>
              <a:custGeom>
                <a:avLst/>
                <a:gdLst/>
                <a:ahLst/>
                <a:cxnLst/>
                <a:rect l="l" t="t" r="r" b="b"/>
                <a:pathLst>
                  <a:path w="3426" h="333" extrusionOk="0">
                    <a:moveTo>
                      <a:pt x="16" y="0"/>
                    </a:moveTo>
                    <a:lnTo>
                      <a:pt x="0" y="64"/>
                    </a:lnTo>
                    <a:cubicBezTo>
                      <a:pt x="10" y="67"/>
                      <a:pt x="963" y="333"/>
                      <a:pt x="2405" y="333"/>
                    </a:cubicBezTo>
                    <a:cubicBezTo>
                      <a:pt x="2722" y="333"/>
                      <a:pt x="3064" y="320"/>
                      <a:pt x="3425" y="289"/>
                    </a:cubicBezTo>
                    <a:lnTo>
                      <a:pt x="3419" y="222"/>
                    </a:lnTo>
                    <a:cubicBezTo>
                      <a:pt x="3063" y="253"/>
                      <a:pt x="2725" y="265"/>
                      <a:pt x="2411" y="265"/>
                    </a:cubicBezTo>
                    <a:cubicBezTo>
                      <a:pt x="978" y="265"/>
                      <a:pt x="29" y="3"/>
                      <a:pt x="16" y="0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4" name="Google Shape;644;p44"/>
              <p:cNvSpPr/>
              <p:nvPr/>
            </p:nvSpPr>
            <p:spPr>
              <a:xfrm>
                <a:off x="1685408" y="3840065"/>
                <a:ext cx="36697" cy="40365"/>
              </a:xfrm>
              <a:custGeom>
                <a:avLst/>
                <a:gdLst/>
                <a:ahLst/>
                <a:cxnLst/>
                <a:rect l="l" t="t" r="r" b="b"/>
                <a:pathLst>
                  <a:path w="790" h="869" extrusionOk="0">
                    <a:moveTo>
                      <a:pt x="745" y="0"/>
                    </a:moveTo>
                    <a:cubicBezTo>
                      <a:pt x="742" y="3"/>
                      <a:pt x="311" y="352"/>
                      <a:pt x="0" y="833"/>
                    </a:cubicBezTo>
                    <a:lnTo>
                      <a:pt x="57" y="868"/>
                    </a:lnTo>
                    <a:cubicBezTo>
                      <a:pt x="362" y="396"/>
                      <a:pt x="783" y="57"/>
                      <a:pt x="789" y="54"/>
                    </a:cubicBezTo>
                    <a:lnTo>
                      <a:pt x="745" y="0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5" name="Google Shape;645;p44"/>
              <p:cNvSpPr/>
              <p:nvPr/>
            </p:nvSpPr>
            <p:spPr>
              <a:xfrm>
                <a:off x="1719550" y="3859761"/>
                <a:ext cx="29312" cy="70976"/>
              </a:xfrm>
              <a:custGeom>
                <a:avLst/>
                <a:gdLst/>
                <a:ahLst/>
                <a:cxnLst/>
                <a:rect l="l" t="t" r="r" b="b"/>
                <a:pathLst>
                  <a:path w="631" h="1528" extrusionOk="0">
                    <a:moveTo>
                      <a:pt x="571" y="1"/>
                    </a:moveTo>
                    <a:cubicBezTo>
                      <a:pt x="564" y="10"/>
                      <a:pt x="140" y="986"/>
                      <a:pt x="0" y="1509"/>
                    </a:cubicBezTo>
                    <a:lnTo>
                      <a:pt x="64" y="1528"/>
                    </a:lnTo>
                    <a:cubicBezTo>
                      <a:pt x="203" y="1008"/>
                      <a:pt x="628" y="39"/>
                      <a:pt x="631" y="29"/>
                    </a:cubicBezTo>
                    <a:lnTo>
                      <a:pt x="571" y="1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6" name="Google Shape;646;p44"/>
              <p:cNvSpPr/>
              <p:nvPr/>
            </p:nvSpPr>
            <p:spPr>
              <a:xfrm>
                <a:off x="1462720" y="3292408"/>
                <a:ext cx="554318" cy="168892"/>
              </a:xfrm>
              <a:custGeom>
                <a:avLst/>
                <a:gdLst/>
                <a:ahLst/>
                <a:cxnLst/>
                <a:rect l="l" t="t" r="r" b="b"/>
                <a:pathLst>
                  <a:path w="11933" h="3636" extrusionOk="0">
                    <a:moveTo>
                      <a:pt x="1072" y="1"/>
                    </a:moveTo>
                    <a:lnTo>
                      <a:pt x="1" y="3635"/>
                    </a:lnTo>
                    <a:lnTo>
                      <a:pt x="11933" y="3635"/>
                    </a:lnTo>
                    <a:cubicBezTo>
                      <a:pt x="11926" y="2661"/>
                      <a:pt x="10440" y="2307"/>
                      <a:pt x="9222" y="2307"/>
                    </a:cubicBezTo>
                    <a:cubicBezTo>
                      <a:pt x="9200" y="2307"/>
                      <a:pt x="9179" y="2307"/>
                      <a:pt x="9157" y="2307"/>
                    </a:cubicBezTo>
                    <a:cubicBezTo>
                      <a:pt x="9154" y="2308"/>
                      <a:pt x="9150" y="2308"/>
                      <a:pt x="9147" y="2308"/>
                    </a:cubicBezTo>
                    <a:cubicBezTo>
                      <a:pt x="7887" y="2308"/>
                      <a:pt x="1072" y="1"/>
                      <a:pt x="1072" y="1"/>
                    </a:cubicBezTo>
                    <a:close/>
                  </a:path>
                </a:pathLst>
              </a:custGeom>
              <a:solidFill>
                <a:srgbClr val="FFBCB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7" name="Google Shape;647;p44"/>
              <p:cNvSpPr/>
              <p:nvPr/>
            </p:nvSpPr>
            <p:spPr>
              <a:xfrm>
                <a:off x="1462720" y="3292408"/>
                <a:ext cx="554318" cy="168892"/>
              </a:xfrm>
              <a:custGeom>
                <a:avLst/>
                <a:gdLst/>
                <a:ahLst/>
                <a:cxnLst/>
                <a:rect l="l" t="t" r="r" b="b"/>
                <a:pathLst>
                  <a:path w="11933" h="3636" extrusionOk="0">
                    <a:moveTo>
                      <a:pt x="1072" y="1"/>
                    </a:moveTo>
                    <a:lnTo>
                      <a:pt x="1" y="3635"/>
                    </a:lnTo>
                    <a:lnTo>
                      <a:pt x="11933" y="3635"/>
                    </a:lnTo>
                    <a:lnTo>
                      <a:pt x="1984" y="3271"/>
                    </a:lnTo>
                    <a:lnTo>
                      <a:pt x="1924" y="283"/>
                    </a:lnTo>
                    <a:lnTo>
                      <a:pt x="1072" y="1"/>
                    </a:lnTo>
                    <a:close/>
                  </a:path>
                </a:pathLst>
              </a:custGeom>
              <a:solidFill>
                <a:srgbClr val="FF9A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8" name="Google Shape;648;p44"/>
              <p:cNvSpPr/>
              <p:nvPr/>
            </p:nvSpPr>
            <p:spPr>
              <a:xfrm>
                <a:off x="1047724" y="2799981"/>
                <a:ext cx="445108" cy="661309"/>
              </a:xfrm>
              <a:custGeom>
                <a:avLst/>
                <a:gdLst/>
                <a:ahLst/>
                <a:cxnLst/>
                <a:rect l="l" t="t" r="r" b="b"/>
                <a:pathLst>
                  <a:path w="9582" h="14237" extrusionOk="0">
                    <a:moveTo>
                      <a:pt x="317" y="1"/>
                    </a:moveTo>
                    <a:lnTo>
                      <a:pt x="317" y="1"/>
                    </a:lnTo>
                    <a:cubicBezTo>
                      <a:pt x="0" y="276"/>
                      <a:pt x="466" y="6515"/>
                      <a:pt x="748" y="7735"/>
                    </a:cubicBezTo>
                    <a:cubicBezTo>
                      <a:pt x="1033" y="8954"/>
                      <a:pt x="2253" y="14236"/>
                      <a:pt x="3362" y="14236"/>
                    </a:cubicBezTo>
                    <a:lnTo>
                      <a:pt x="9581" y="14236"/>
                    </a:lnTo>
                    <a:lnTo>
                      <a:pt x="9581" y="9943"/>
                    </a:lnTo>
                    <a:lnTo>
                      <a:pt x="7366" y="9411"/>
                    </a:lnTo>
                    <a:cubicBezTo>
                      <a:pt x="7281" y="8730"/>
                      <a:pt x="6286" y="7111"/>
                      <a:pt x="5776" y="6569"/>
                    </a:cubicBezTo>
                    <a:cubicBezTo>
                      <a:pt x="5266" y="6030"/>
                      <a:pt x="4471" y="3872"/>
                      <a:pt x="3843" y="2621"/>
                    </a:cubicBezTo>
                    <a:cubicBezTo>
                      <a:pt x="3219" y="1373"/>
                      <a:pt x="2167" y="435"/>
                      <a:pt x="317" y="1"/>
                    </a:cubicBezTo>
                    <a:close/>
                  </a:path>
                </a:pathLst>
              </a:custGeom>
              <a:solidFill>
                <a:srgbClr val="FFB3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9" name="Google Shape;649;p44"/>
              <p:cNvSpPr/>
              <p:nvPr/>
            </p:nvSpPr>
            <p:spPr>
              <a:xfrm>
                <a:off x="1065933" y="2859763"/>
                <a:ext cx="306029" cy="601527"/>
              </a:xfrm>
              <a:custGeom>
                <a:avLst/>
                <a:gdLst/>
                <a:ahLst/>
                <a:cxnLst/>
                <a:rect l="l" t="t" r="r" b="b"/>
                <a:pathLst>
                  <a:path w="6588" h="12950" extrusionOk="0">
                    <a:moveTo>
                      <a:pt x="951" y="0"/>
                    </a:moveTo>
                    <a:lnTo>
                      <a:pt x="1" y="3422"/>
                    </a:lnTo>
                    <a:cubicBezTo>
                      <a:pt x="112" y="4756"/>
                      <a:pt x="248" y="5976"/>
                      <a:pt x="356" y="6448"/>
                    </a:cubicBezTo>
                    <a:cubicBezTo>
                      <a:pt x="641" y="7667"/>
                      <a:pt x="1861" y="12949"/>
                      <a:pt x="2970" y="12949"/>
                    </a:cubicBezTo>
                    <a:lnTo>
                      <a:pt x="6588" y="12949"/>
                    </a:lnTo>
                    <a:cubicBezTo>
                      <a:pt x="6208" y="12499"/>
                      <a:pt x="4867" y="10814"/>
                      <a:pt x="5013" y="9537"/>
                    </a:cubicBezTo>
                    <a:cubicBezTo>
                      <a:pt x="5184" y="8054"/>
                      <a:pt x="3594" y="6052"/>
                      <a:pt x="3141" y="5199"/>
                    </a:cubicBezTo>
                    <a:cubicBezTo>
                      <a:pt x="2684" y="4347"/>
                      <a:pt x="2770" y="2953"/>
                      <a:pt x="2260" y="1676"/>
                    </a:cubicBezTo>
                    <a:cubicBezTo>
                      <a:pt x="1747" y="399"/>
                      <a:pt x="951" y="0"/>
                      <a:pt x="951" y="0"/>
                    </a:cubicBezTo>
                    <a:close/>
                  </a:path>
                </a:pathLst>
              </a:custGeom>
              <a:solidFill>
                <a:srgbClr val="FFA41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" name="Google Shape;650;p44"/>
              <p:cNvSpPr/>
              <p:nvPr/>
            </p:nvSpPr>
            <p:spPr>
              <a:xfrm>
                <a:off x="1339252" y="3250788"/>
                <a:ext cx="46545" cy="62522"/>
              </a:xfrm>
              <a:custGeom>
                <a:avLst/>
                <a:gdLst/>
                <a:ahLst/>
                <a:cxnLst/>
                <a:rect l="l" t="t" r="r" b="b"/>
                <a:pathLst>
                  <a:path w="1002" h="1346" extrusionOk="0">
                    <a:moveTo>
                      <a:pt x="875" y="0"/>
                    </a:moveTo>
                    <a:cubicBezTo>
                      <a:pt x="872" y="7"/>
                      <a:pt x="837" y="35"/>
                      <a:pt x="789" y="86"/>
                    </a:cubicBezTo>
                    <a:cubicBezTo>
                      <a:pt x="767" y="92"/>
                      <a:pt x="748" y="105"/>
                      <a:pt x="732" y="124"/>
                    </a:cubicBezTo>
                    <a:cubicBezTo>
                      <a:pt x="460" y="434"/>
                      <a:pt x="232" y="783"/>
                      <a:pt x="51" y="1154"/>
                    </a:cubicBezTo>
                    <a:cubicBezTo>
                      <a:pt x="0" y="1257"/>
                      <a:pt x="91" y="1345"/>
                      <a:pt x="179" y="1345"/>
                    </a:cubicBezTo>
                    <a:cubicBezTo>
                      <a:pt x="223" y="1345"/>
                      <a:pt x="267" y="1323"/>
                      <a:pt x="292" y="1271"/>
                    </a:cubicBezTo>
                    <a:cubicBezTo>
                      <a:pt x="463" y="922"/>
                      <a:pt x="679" y="596"/>
                      <a:pt x="935" y="301"/>
                    </a:cubicBezTo>
                    <a:cubicBezTo>
                      <a:pt x="1002" y="222"/>
                      <a:pt x="954" y="124"/>
                      <a:pt x="881" y="92"/>
                    </a:cubicBezTo>
                    <a:cubicBezTo>
                      <a:pt x="903" y="67"/>
                      <a:pt x="919" y="51"/>
                      <a:pt x="922" y="51"/>
                    </a:cubicBezTo>
                    <a:lnTo>
                      <a:pt x="875" y="0"/>
                    </a:lnTo>
                    <a:close/>
                  </a:path>
                </a:pathLst>
              </a:custGeom>
              <a:solidFill>
                <a:srgbClr val="FFA41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" name="Google Shape;651;p44"/>
              <p:cNvSpPr/>
              <p:nvPr/>
            </p:nvSpPr>
            <p:spPr>
              <a:xfrm>
                <a:off x="1398710" y="3237085"/>
                <a:ext cx="142656" cy="224214"/>
              </a:xfrm>
              <a:custGeom>
                <a:avLst/>
                <a:gdLst/>
                <a:ahLst/>
                <a:cxnLst/>
                <a:rect l="l" t="t" r="r" b="b"/>
                <a:pathLst>
                  <a:path w="3071" h="4827" extrusionOk="0">
                    <a:moveTo>
                      <a:pt x="1109" y="1"/>
                    </a:moveTo>
                    <a:cubicBezTo>
                      <a:pt x="0" y="235"/>
                      <a:pt x="0" y="4826"/>
                      <a:pt x="450" y="4826"/>
                    </a:cubicBezTo>
                    <a:lnTo>
                      <a:pt x="2386" y="4826"/>
                    </a:lnTo>
                    <a:cubicBezTo>
                      <a:pt x="3004" y="4826"/>
                      <a:pt x="2323" y="3410"/>
                      <a:pt x="2431" y="2456"/>
                    </a:cubicBezTo>
                    <a:cubicBezTo>
                      <a:pt x="2538" y="1502"/>
                      <a:pt x="3071" y="767"/>
                      <a:pt x="2877" y="555"/>
                    </a:cubicBezTo>
                    <a:cubicBezTo>
                      <a:pt x="2687" y="340"/>
                      <a:pt x="1109" y="1"/>
                      <a:pt x="1109" y="1"/>
                    </a:cubicBezTo>
                    <a:close/>
                  </a:path>
                </a:pathLst>
              </a:custGeom>
              <a:solidFill>
                <a:srgbClr val="DD44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" name="Google Shape;652;p44"/>
              <p:cNvSpPr/>
              <p:nvPr/>
            </p:nvSpPr>
            <p:spPr>
              <a:xfrm>
                <a:off x="1899967" y="3419591"/>
                <a:ext cx="64523" cy="43152"/>
              </a:xfrm>
              <a:custGeom>
                <a:avLst/>
                <a:gdLst/>
                <a:ahLst/>
                <a:cxnLst/>
                <a:rect l="l" t="t" r="r" b="b"/>
                <a:pathLst>
                  <a:path w="1389" h="929" extrusionOk="0">
                    <a:moveTo>
                      <a:pt x="64" y="0"/>
                    </a:moveTo>
                    <a:lnTo>
                      <a:pt x="1" y="23"/>
                    </a:lnTo>
                    <a:cubicBezTo>
                      <a:pt x="64" y="213"/>
                      <a:pt x="330" y="270"/>
                      <a:pt x="612" y="330"/>
                    </a:cubicBezTo>
                    <a:cubicBezTo>
                      <a:pt x="739" y="358"/>
                      <a:pt x="872" y="387"/>
                      <a:pt x="980" y="428"/>
                    </a:cubicBezTo>
                    <a:cubicBezTo>
                      <a:pt x="1186" y="504"/>
                      <a:pt x="1312" y="596"/>
                      <a:pt x="1306" y="666"/>
                    </a:cubicBezTo>
                    <a:cubicBezTo>
                      <a:pt x="1303" y="701"/>
                      <a:pt x="1252" y="789"/>
                      <a:pt x="837" y="862"/>
                    </a:cubicBezTo>
                    <a:lnTo>
                      <a:pt x="847" y="929"/>
                    </a:lnTo>
                    <a:cubicBezTo>
                      <a:pt x="1192" y="868"/>
                      <a:pt x="1363" y="783"/>
                      <a:pt x="1376" y="669"/>
                    </a:cubicBezTo>
                    <a:cubicBezTo>
                      <a:pt x="1388" y="529"/>
                      <a:pt x="1148" y="419"/>
                      <a:pt x="1002" y="365"/>
                    </a:cubicBezTo>
                    <a:cubicBezTo>
                      <a:pt x="891" y="320"/>
                      <a:pt x="755" y="292"/>
                      <a:pt x="628" y="267"/>
                    </a:cubicBezTo>
                    <a:cubicBezTo>
                      <a:pt x="365" y="209"/>
                      <a:pt x="115" y="156"/>
                      <a:pt x="64" y="0"/>
                    </a:cubicBezTo>
                    <a:close/>
                  </a:path>
                </a:pathLst>
              </a:custGeom>
              <a:solidFill>
                <a:srgbClr val="7E40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3" name="Google Shape;653;p44"/>
              <p:cNvSpPr/>
              <p:nvPr/>
            </p:nvSpPr>
            <p:spPr>
              <a:xfrm>
                <a:off x="545678" y="3255479"/>
                <a:ext cx="61875" cy="12588"/>
              </a:xfrm>
              <a:custGeom>
                <a:avLst/>
                <a:gdLst/>
                <a:ahLst/>
                <a:cxnLst/>
                <a:rect l="l" t="t" r="r" b="b"/>
                <a:pathLst>
                  <a:path w="1332" h="271" extrusionOk="0">
                    <a:moveTo>
                      <a:pt x="779" y="0"/>
                    </a:moveTo>
                    <a:cubicBezTo>
                      <a:pt x="288" y="0"/>
                      <a:pt x="18" y="204"/>
                      <a:pt x="1" y="216"/>
                    </a:cubicBezTo>
                    <a:lnTo>
                      <a:pt x="42" y="270"/>
                    </a:lnTo>
                    <a:cubicBezTo>
                      <a:pt x="47" y="268"/>
                      <a:pt x="313" y="68"/>
                      <a:pt x="789" y="68"/>
                    </a:cubicBezTo>
                    <a:cubicBezTo>
                      <a:pt x="942" y="68"/>
                      <a:pt x="1117" y="88"/>
                      <a:pt x="1313" y="143"/>
                    </a:cubicBezTo>
                    <a:lnTo>
                      <a:pt x="1332" y="80"/>
                    </a:lnTo>
                    <a:cubicBezTo>
                      <a:pt x="1124" y="22"/>
                      <a:pt x="940" y="0"/>
                      <a:pt x="779" y="0"/>
                    </a:cubicBezTo>
                    <a:close/>
                  </a:path>
                </a:pathLst>
              </a:custGeom>
              <a:solidFill>
                <a:srgbClr val="1E31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4" name="Google Shape;654;p44"/>
              <p:cNvSpPr/>
              <p:nvPr/>
            </p:nvSpPr>
            <p:spPr>
              <a:xfrm>
                <a:off x="459743" y="2761148"/>
                <a:ext cx="867826" cy="1179923"/>
              </a:xfrm>
              <a:custGeom>
                <a:avLst/>
                <a:gdLst/>
                <a:ahLst/>
                <a:cxnLst/>
                <a:rect l="l" t="t" r="r" b="b"/>
                <a:pathLst>
                  <a:path w="18682" h="25402" extrusionOk="0">
                    <a:moveTo>
                      <a:pt x="9025" y="0"/>
                    </a:moveTo>
                    <a:cubicBezTo>
                      <a:pt x="8316" y="0"/>
                      <a:pt x="5461" y="431"/>
                      <a:pt x="5036" y="431"/>
                    </a:cubicBezTo>
                    <a:cubicBezTo>
                      <a:pt x="5007" y="431"/>
                      <a:pt x="4990" y="429"/>
                      <a:pt x="4984" y="425"/>
                    </a:cubicBezTo>
                    <a:cubicBezTo>
                      <a:pt x="4982" y="423"/>
                      <a:pt x="4978" y="423"/>
                      <a:pt x="4973" y="423"/>
                    </a:cubicBezTo>
                    <a:cubicBezTo>
                      <a:pt x="4756" y="423"/>
                      <a:pt x="2008" y="1596"/>
                      <a:pt x="615" y="2294"/>
                    </a:cubicBezTo>
                    <a:cubicBezTo>
                      <a:pt x="1" y="10884"/>
                      <a:pt x="2383" y="15072"/>
                      <a:pt x="3172" y="16723"/>
                    </a:cubicBezTo>
                    <a:cubicBezTo>
                      <a:pt x="3983" y="18415"/>
                      <a:pt x="5453" y="22175"/>
                      <a:pt x="5922" y="22942"/>
                    </a:cubicBezTo>
                    <a:cubicBezTo>
                      <a:pt x="6391" y="23709"/>
                      <a:pt x="6391" y="24647"/>
                      <a:pt x="6882" y="25169"/>
                    </a:cubicBezTo>
                    <a:cubicBezTo>
                      <a:pt x="7047" y="25344"/>
                      <a:pt x="7246" y="25402"/>
                      <a:pt x="7439" y="25402"/>
                    </a:cubicBezTo>
                    <a:cubicBezTo>
                      <a:pt x="7824" y="25402"/>
                      <a:pt x="8181" y="25169"/>
                      <a:pt x="8181" y="25169"/>
                    </a:cubicBezTo>
                    <a:cubicBezTo>
                      <a:pt x="8181" y="25169"/>
                      <a:pt x="8352" y="23028"/>
                      <a:pt x="10225" y="20515"/>
                    </a:cubicBezTo>
                    <a:cubicBezTo>
                      <a:pt x="12100" y="18000"/>
                      <a:pt x="17445" y="17331"/>
                      <a:pt x="18063" y="16789"/>
                    </a:cubicBezTo>
                    <a:cubicBezTo>
                      <a:pt x="18681" y="16251"/>
                      <a:pt x="16957" y="14423"/>
                      <a:pt x="16866" y="12861"/>
                    </a:cubicBezTo>
                    <a:cubicBezTo>
                      <a:pt x="16774" y="11302"/>
                      <a:pt x="14743" y="8754"/>
                      <a:pt x="14870" y="6454"/>
                    </a:cubicBezTo>
                    <a:cubicBezTo>
                      <a:pt x="14965" y="4737"/>
                      <a:pt x="14325" y="2589"/>
                      <a:pt x="13992" y="1610"/>
                    </a:cubicBezTo>
                    <a:cubicBezTo>
                      <a:pt x="13881" y="1277"/>
                      <a:pt x="13618" y="1021"/>
                      <a:pt x="13279" y="926"/>
                    </a:cubicBezTo>
                    <a:cubicBezTo>
                      <a:pt x="12265" y="631"/>
                      <a:pt x="10041" y="16"/>
                      <a:pt x="9053" y="0"/>
                    </a:cubicBezTo>
                    <a:cubicBezTo>
                      <a:pt x="9044" y="0"/>
                      <a:pt x="9035" y="0"/>
                      <a:pt x="9025" y="0"/>
                    </a:cubicBezTo>
                    <a:close/>
                  </a:path>
                </a:pathLst>
              </a:custGeom>
              <a:solidFill>
                <a:srgbClr val="FFB3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" name="Google Shape;655;p44"/>
              <p:cNvSpPr/>
              <p:nvPr/>
            </p:nvSpPr>
            <p:spPr>
              <a:xfrm>
                <a:off x="633703" y="3592667"/>
                <a:ext cx="506797" cy="348421"/>
              </a:xfrm>
              <a:custGeom>
                <a:avLst/>
                <a:gdLst/>
                <a:ahLst/>
                <a:cxnLst/>
                <a:rect l="l" t="t" r="r" b="b"/>
                <a:pathLst>
                  <a:path w="10910" h="7501" extrusionOk="0">
                    <a:moveTo>
                      <a:pt x="10909" y="0"/>
                    </a:moveTo>
                    <a:lnTo>
                      <a:pt x="1" y="99"/>
                    </a:lnTo>
                    <a:cubicBezTo>
                      <a:pt x="802" y="1946"/>
                      <a:pt x="1807" y="4433"/>
                      <a:pt x="2177" y="5041"/>
                    </a:cubicBezTo>
                    <a:cubicBezTo>
                      <a:pt x="2646" y="5808"/>
                      <a:pt x="2646" y="6742"/>
                      <a:pt x="3137" y="7268"/>
                    </a:cubicBezTo>
                    <a:cubicBezTo>
                      <a:pt x="3301" y="7443"/>
                      <a:pt x="3500" y="7501"/>
                      <a:pt x="3692" y="7501"/>
                    </a:cubicBezTo>
                    <a:cubicBezTo>
                      <a:pt x="4077" y="7501"/>
                      <a:pt x="4436" y="7268"/>
                      <a:pt x="4436" y="7268"/>
                    </a:cubicBezTo>
                    <a:cubicBezTo>
                      <a:pt x="4436" y="7268"/>
                      <a:pt x="4604" y="5127"/>
                      <a:pt x="6480" y="2614"/>
                    </a:cubicBezTo>
                    <a:cubicBezTo>
                      <a:pt x="7424" y="1347"/>
                      <a:pt x="9249" y="548"/>
                      <a:pt x="10909" y="0"/>
                    </a:cubicBezTo>
                    <a:close/>
                  </a:path>
                </a:pathLst>
              </a:custGeom>
              <a:solidFill>
                <a:srgbClr val="FFA41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" name="Google Shape;656;p44"/>
              <p:cNvSpPr/>
              <p:nvPr/>
            </p:nvSpPr>
            <p:spPr>
              <a:xfrm>
                <a:off x="483897" y="2893115"/>
                <a:ext cx="423461" cy="717653"/>
              </a:xfrm>
              <a:custGeom>
                <a:avLst/>
                <a:gdLst/>
                <a:ahLst/>
                <a:cxnLst/>
                <a:rect l="l" t="t" r="r" b="b"/>
                <a:pathLst>
                  <a:path w="9116" h="15450" extrusionOk="0">
                    <a:moveTo>
                      <a:pt x="1849" y="1"/>
                    </a:moveTo>
                    <a:cubicBezTo>
                      <a:pt x="1654" y="1"/>
                      <a:pt x="1463" y="107"/>
                      <a:pt x="1359" y="290"/>
                    </a:cubicBezTo>
                    <a:lnTo>
                      <a:pt x="0" y="2694"/>
                    </a:lnTo>
                    <a:cubicBezTo>
                      <a:pt x="95" y="9126"/>
                      <a:pt x="1971" y="12453"/>
                      <a:pt x="2652" y="13882"/>
                    </a:cubicBezTo>
                    <a:cubicBezTo>
                      <a:pt x="2855" y="14303"/>
                      <a:pt x="3096" y="14851"/>
                      <a:pt x="3356" y="15450"/>
                    </a:cubicBezTo>
                    <a:lnTo>
                      <a:pt x="9115" y="11246"/>
                    </a:lnTo>
                    <a:cubicBezTo>
                      <a:pt x="8041" y="9066"/>
                      <a:pt x="5814" y="7719"/>
                      <a:pt x="5133" y="6610"/>
                    </a:cubicBezTo>
                    <a:cubicBezTo>
                      <a:pt x="4452" y="5502"/>
                      <a:pt x="4990" y="4649"/>
                      <a:pt x="4452" y="2862"/>
                    </a:cubicBezTo>
                    <a:cubicBezTo>
                      <a:pt x="4011" y="1399"/>
                      <a:pt x="2912" y="496"/>
                      <a:pt x="2101" y="65"/>
                    </a:cubicBezTo>
                    <a:cubicBezTo>
                      <a:pt x="2021" y="21"/>
                      <a:pt x="1934" y="1"/>
                      <a:pt x="1849" y="1"/>
                    </a:cubicBezTo>
                    <a:close/>
                  </a:path>
                </a:pathLst>
              </a:custGeom>
              <a:solidFill>
                <a:srgbClr val="FFA41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7" name="Google Shape;657;p44"/>
              <p:cNvSpPr/>
              <p:nvPr/>
            </p:nvSpPr>
            <p:spPr>
              <a:xfrm>
                <a:off x="510978" y="3099497"/>
                <a:ext cx="644203" cy="188262"/>
              </a:xfrm>
              <a:custGeom>
                <a:avLst/>
                <a:gdLst/>
                <a:ahLst/>
                <a:cxnLst/>
                <a:rect l="l" t="t" r="r" b="b"/>
                <a:pathLst>
                  <a:path w="13868" h="4053" extrusionOk="0">
                    <a:moveTo>
                      <a:pt x="13808" y="0"/>
                    </a:moveTo>
                    <a:cubicBezTo>
                      <a:pt x="7693" y="51"/>
                      <a:pt x="2592" y="2304"/>
                      <a:pt x="0" y="3707"/>
                    </a:cubicBezTo>
                    <a:cubicBezTo>
                      <a:pt x="22" y="3824"/>
                      <a:pt x="48" y="3939"/>
                      <a:pt x="73" y="4053"/>
                    </a:cubicBezTo>
                    <a:cubicBezTo>
                      <a:pt x="2611" y="2665"/>
                      <a:pt x="7725" y="377"/>
                      <a:pt x="13868" y="339"/>
                    </a:cubicBezTo>
                    <a:cubicBezTo>
                      <a:pt x="13846" y="225"/>
                      <a:pt x="13824" y="111"/>
                      <a:pt x="13808" y="0"/>
                    </a:cubicBezTo>
                    <a:close/>
                  </a:path>
                </a:pathLst>
              </a:custGeom>
              <a:solidFill>
                <a:srgbClr val="F8F8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8" name="Google Shape;658;p44"/>
              <p:cNvSpPr/>
              <p:nvPr/>
            </p:nvSpPr>
            <p:spPr>
              <a:xfrm>
                <a:off x="489193" y="2993170"/>
                <a:ext cx="660276" cy="148176"/>
              </a:xfrm>
              <a:custGeom>
                <a:avLst/>
                <a:gdLst/>
                <a:ahLst/>
                <a:cxnLst/>
                <a:rect l="l" t="t" r="r" b="b"/>
                <a:pathLst>
                  <a:path w="14214" h="3190" extrusionOk="0">
                    <a:moveTo>
                      <a:pt x="12494" y="1"/>
                    </a:moveTo>
                    <a:cubicBezTo>
                      <a:pt x="7112" y="1"/>
                      <a:pt x="2540" y="1664"/>
                      <a:pt x="0" y="2828"/>
                    </a:cubicBezTo>
                    <a:cubicBezTo>
                      <a:pt x="13" y="2952"/>
                      <a:pt x="23" y="3069"/>
                      <a:pt x="35" y="3189"/>
                    </a:cubicBezTo>
                    <a:cubicBezTo>
                      <a:pt x="2516" y="2036"/>
                      <a:pt x="7093" y="343"/>
                      <a:pt x="12493" y="343"/>
                    </a:cubicBezTo>
                    <a:cubicBezTo>
                      <a:pt x="13058" y="343"/>
                      <a:pt x="13632" y="361"/>
                      <a:pt x="14213" y="401"/>
                    </a:cubicBezTo>
                    <a:cubicBezTo>
                      <a:pt x="14204" y="284"/>
                      <a:pt x="14191" y="170"/>
                      <a:pt x="14179" y="56"/>
                    </a:cubicBezTo>
                    <a:cubicBezTo>
                      <a:pt x="13609" y="18"/>
                      <a:pt x="13048" y="1"/>
                      <a:pt x="12494" y="1"/>
                    </a:cubicBezTo>
                    <a:close/>
                  </a:path>
                </a:pathLst>
              </a:custGeom>
              <a:solidFill>
                <a:srgbClr val="F8F8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" name="Google Shape;659;p44"/>
              <p:cNvSpPr/>
              <p:nvPr/>
            </p:nvSpPr>
            <p:spPr>
              <a:xfrm>
                <a:off x="544377" y="3203222"/>
                <a:ext cx="646898" cy="204937"/>
              </a:xfrm>
              <a:custGeom>
                <a:avLst/>
                <a:gdLst/>
                <a:ahLst/>
                <a:cxnLst/>
                <a:rect l="l" t="t" r="r" b="b"/>
                <a:pathLst>
                  <a:path w="13926" h="4412" extrusionOk="0">
                    <a:moveTo>
                      <a:pt x="13776" y="1"/>
                    </a:moveTo>
                    <a:cubicBezTo>
                      <a:pt x="7636" y="201"/>
                      <a:pt x="2570" y="2602"/>
                      <a:pt x="0" y="4085"/>
                    </a:cubicBezTo>
                    <a:cubicBezTo>
                      <a:pt x="38" y="4196"/>
                      <a:pt x="76" y="4304"/>
                      <a:pt x="114" y="4411"/>
                    </a:cubicBezTo>
                    <a:cubicBezTo>
                      <a:pt x="2649" y="2938"/>
                      <a:pt x="7744" y="502"/>
                      <a:pt x="13925" y="334"/>
                    </a:cubicBezTo>
                    <a:cubicBezTo>
                      <a:pt x="13874" y="223"/>
                      <a:pt x="13827" y="112"/>
                      <a:pt x="13776" y="1"/>
                    </a:cubicBezTo>
                    <a:close/>
                  </a:path>
                </a:pathLst>
              </a:custGeom>
              <a:solidFill>
                <a:srgbClr val="F8F8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" name="Google Shape;660;p44"/>
              <p:cNvSpPr/>
              <p:nvPr/>
            </p:nvSpPr>
            <p:spPr>
              <a:xfrm>
                <a:off x="584697" y="3299050"/>
                <a:ext cx="648198" cy="206981"/>
              </a:xfrm>
              <a:custGeom>
                <a:avLst/>
                <a:gdLst/>
                <a:ahLst/>
                <a:cxnLst/>
                <a:rect l="l" t="t" r="r" b="b"/>
                <a:pathLst>
                  <a:path w="13954" h="4456" extrusionOk="0">
                    <a:moveTo>
                      <a:pt x="13827" y="1"/>
                    </a:moveTo>
                    <a:cubicBezTo>
                      <a:pt x="7763" y="194"/>
                      <a:pt x="2732" y="2554"/>
                      <a:pt x="1" y="4148"/>
                    </a:cubicBezTo>
                    <a:cubicBezTo>
                      <a:pt x="51" y="4256"/>
                      <a:pt x="99" y="4357"/>
                      <a:pt x="146" y="4455"/>
                    </a:cubicBezTo>
                    <a:cubicBezTo>
                      <a:pt x="2852" y="2871"/>
                      <a:pt x="7890" y="501"/>
                      <a:pt x="13954" y="340"/>
                    </a:cubicBezTo>
                    <a:cubicBezTo>
                      <a:pt x="13916" y="229"/>
                      <a:pt x="13875" y="118"/>
                      <a:pt x="13827" y="1"/>
                    </a:cubicBezTo>
                    <a:close/>
                  </a:path>
                </a:pathLst>
              </a:custGeom>
              <a:solidFill>
                <a:srgbClr val="F8F8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" name="Google Shape;661;p44"/>
              <p:cNvSpPr/>
              <p:nvPr/>
            </p:nvSpPr>
            <p:spPr>
              <a:xfrm>
                <a:off x="616051" y="2414484"/>
                <a:ext cx="303799" cy="266484"/>
              </a:xfrm>
              <a:custGeom>
                <a:avLst/>
                <a:gdLst/>
                <a:ahLst/>
                <a:cxnLst/>
                <a:rect l="l" t="t" r="r" b="b"/>
                <a:pathLst>
                  <a:path w="6540" h="5737" extrusionOk="0">
                    <a:moveTo>
                      <a:pt x="5525" y="1"/>
                    </a:moveTo>
                    <a:cubicBezTo>
                      <a:pt x="4858" y="1"/>
                      <a:pt x="3964" y="690"/>
                      <a:pt x="3964" y="690"/>
                    </a:cubicBezTo>
                    <a:cubicBezTo>
                      <a:pt x="3964" y="690"/>
                      <a:pt x="3788" y="672"/>
                      <a:pt x="3514" y="672"/>
                    </a:cubicBezTo>
                    <a:cubicBezTo>
                      <a:pt x="2661" y="672"/>
                      <a:pt x="863" y="843"/>
                      <a:pt x="491" y="2245"/>
                    </a:cubicBezTo>
                    <a:cubicBezTo>
                      <a:pt x="0" y="4099"/>
                      <a:pt x="789" y="4907"/>
                      <a:pt x="2259" y="5737"/>
                    </a:cubicBezTo>
                    <a:lnTo>
                      <a:pt x="4262" y="2584"/>
                    </a:lnTo>
                    <a:cubicBezTo>
                      <a:pt x="4262" y="2584"/>
                      <a:pt x="6540" y="1776"/>
                      <a:pt x="6179" y="518"/>
                    </a:cubicBezTo>
                    <a:cubicBezTo>
                      <a:pt x="6068" y="134"/>
                      <a:pt x="5818" y="1"/>
                      <a:pt x="5525" y="1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" name="Google Shape;662;p44"/>
              <p:cNvSpPr/>
              <p:nvPr/>
            </p:nvSpPr>
            <p:spPr>
              <a:xfrm>
                <a:off x="673744" y="2499907"/>
                <a:ext cx="199606" cy="311447"/>
              </a:xfrm>
              <a:custGeom>
                <a:avLst/>
                <a:gdLst/>
                <a:ahLst/>
                <a:cxnLst/>
                <a:rect l="l" t="t" r="r" b="b"/>
                <a:pathLst>
                  <a:path w="4297" h="6705" extrusionOk="0">
                    <a:moveTo>
                      <a:pt x="3254" y="1"/>
                    </a:moveTo>
                    <a:cubicBezTo>
                      <a:pt x="2614" y="511"/>
                      <a:pt x="1059" y="704"/>
                      <a:pt x="1059" y="704"/>
                    </a:cubicBezTo>
                    <a:cubicBezTo>
                      <a:pt x="1360" y="1471"/>
                      <a:pt x="1036" y="2120"/>
                      <a:pt x="1036" y="2120"/>
                    </a:cubicBezTo>
                    <a:cubicBezTo>
                      <a:pt x="1036" y="2120"/>
                      <a:pt x="697" y="1844"/>
                      <a:pt x="428" y="1844"/>
                    </a:cubicBezTo>
                    <a:cubicBezTo>
                      <a:pt x="290" y="1844"/>
                      <a:pt x="170" y="1918"/>
                      <a:pt x="127" y="2142"/>
                    </a:cubicBezTo>
                    <a:cubicBezTo>
                      <a:pt x="0" y="2805"/>
                      <a:pt x="805" y="3197"/>
                      <a:pt x="805" y="3197"/>
                    </a:cubicBezTo>
                    <a:lnTo>
                      <a:pt x="549" y="6391"/>
                    </a:lnTo>
                    <a:cubicBezTo>
                      <a:pt x="1266" y="6620"/>
                      <a:pt x="1855" y="6704"/>
                      <a:pt x="2333" y="6704"/>
                    </a:cubicBezTo>
                    <a:cubicBezTo>
                      <a:pt x="3683" y="6704"/>
                      <a:pt x="4148" y="6030"/>
                      <a:pt x="4148" y="6030"/>
                    </a:cubicBezTo>
                    <a:lnTo>
                      <a:pt x="3511" y="3622"/>
                    </a:lnTo>
                    <a:lnTo>
                      <a:pt x="3511" y="3622"/>
                    </a:lnTo>
                    <a:cubicBezTo>
                      <a:pt x="3511" y="3622"/>
                      <a:pt x="3609" y="3650"/>
                      <a:pt x="3739" y="3650"/>
                    </a:cubicBezTo>
                    <a:cubicBezTo>
                      <a:pt x="3835" y="3650"/>
                      <a:pt x="3949" y="3635"/>
                      <a:pt x="4053" y="3581"/>
                    </a:cubicBezTo>
                    <a:cubicBezTo>
                      <a:pt x="4297" y="3451"/>
                      <a:pt x="4278" y="1642"/>
                      <a:pt x="4278" y="1642"/>
                    </a:cubicBezTo>
                    <a:cubicBezTo>
                      <a:pt x="3894" y="1578"/>
                      <a:pt x="3530" y="916"/>
                      <a:pt x="3403" y="492"/>
                    </a:cubicBezTo>
                    <a:lnTo>
                      <a:pt x="3254" y="1"/>
                    </a:lnTo>
                    <a:close/>
                  </a:path>
                </a:pathLst>
              </a:custGeom>
              <a:solidFill>
                <a:srgbClr val="FFBCB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" name="Google Shape;663;p44"/>
              <p:cNvSpPr/>
              <p:nvPr/>
            </p:nvSpPr>
            <p:spPr>
              <a:xfrm>
                <a:off x="724887" y="2622120"/>
                <a:ext cx="120637" cy="81380"/>
              </a:xfrm>
              <a:custGeom>
                <a:avLst/>
                <a:gdLst/>
                <a:ahLst/>
                <a:cxnLst/>
                <a:rect l="l" t="t" r="r" b="b"/>
                <a:pathLst>
                  <a:path w="2597" h="1752" extrusionOk="0">
                    <a:moveTo>
                      <a:pt x="212" y="1"/>
                    </a:moveTo>
                    <a:cubicBezTo>
                      <a:pt x="84" y="1"/>
                      <a:pt x="0" y="347"/>
                      <a:pt x="183" y="513"/>
                    </a:cubicBezTo>
                    <a:cubicBezTo>
                      <a:pt x="395" y="703"/>
                      <a:pt x="1323" y="1023"/>
                      <a:pt x="1684" y="1469"/>
                    </a:cubicBezTo>
                    <a:cubicBezTo>
                      <a:pt x="1867" y="1695"/>
                      <a:pt x="2098" y="1751"/>
                      <a:pt x="2282" y="1751"/>
                    </a:cubicBezTo>
                    <a:cubicBezTo>
                      <a:pt x="2462" y="1751"/>
                      <a:pt x="2597" y="1698"/>
                      <a:pt x="2597" y="1698"/>
                    </a:cubicBezTo>
                    <a:lnTo>
                      <a:pt x="2410" y="991"/>
                    </a:lnTo>
                    <a:cubicBezTo>
                      <a:pt x="854" y="798"/>
                      <a:pt x="278" y="31"/>
                      <a:pt x="278" y="31"/>
                    </a:cubicBezTo>
                    <a:cubicBezTo>
                      <a:pt x="255" y="10"/>
                      <a:pt x="233" y="1"/>
                      <a:pt x="212" y="1"/>
                    </a:cubicBezTo>
                    <a:close/>
                  </a:path>
                </a:pathLst>
              </a:custGeom>
              <a:solidFill>
                <a:srgbClr val="FF9A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" name="Google Shape;664;p44"/>
              <p:cNvSpPr/>
              <p:nvPr/>
            </p:nvSpPr>
            <p:spPr>
              <a:xfrm>
                <a:off x="280347" y="2859717"/>
                <a:ext cx="383930" cy="728243"/>
              </a:xfrm>
              <a:custGeom>
                <a:avLst/>
                <a:gdLst/>
                <a:ahLst/>
                <a:cxnLst/>
                <a:rect l="l" t="t" r="r" b="b"/>
                <a:pathLst>
                  <a:path w="8265" h="15678" extrusionOk="0">
                    <a:moveTo>
                      <a:pt x="5097" y="0"/>
                    </a:moveTo>
                    <a:cubicBezTo>
                      <a:pt x="5084" y="0"/>
                      <a:pt x="5070" y="1"/>
                      <a:pt x="5057" y="1"/>
                    </a:cubicBezTo>
                    <a:cubicBezTo>
                      <a:pt x="3834" y="58"/>
                      <a:pt x="2586" y="2102"/>
                      <a:pt x="2187" y="3977"/>
                    </a:cubicBezTo>
                    <a:cubicBezTo>
                      <a:pt x="1791" y="5853"/>
                      <a:pt x="1591" y="10710"/>
                      <a:pt x="1363" y="11987"/>
                    </a:cubicBezTo>
                    <a:cubicBezTo>
                      <a:pt x="1135" y="13264"/>
                      <a:pt x="0" y="15678"/>
                      <a:pt x="6077" y="15678"/>
                    </a:cubicBezTo>
                    <a:lnTo>
                      <a:pt x="7738" y="9620"/>
                    </a:lnTo>
                    <a:cubicBezTo>
                      <a:pt x="7738" y="9620"/>
                      <a:pt x="7753" y="9063"/>
                      <a:pt x="7386" y="8749"/>
                    </a:cubicBezTo>
                    <a:cubicBezTo>
                      <a:pt x="7386" y="8749"/>
                      <a:pt x="7867" y="6106"/>
                      <a:pt x="8067" y="4320"/>
                    </a:cubicBezTo>
                    <a:cubicBezTo>
                      <a:pt x="8264" y="2549"/>
                      <a:pt x="6320" y="0"/>
                      <a:pt x="5097" y="0"/>
                    </a:cubicBezTo>
                    <a:close/>
                  </a:path>
                </a:pathLst>
              </a:custGeom>
              <a:solidFill>
                <a:srgbClr val="FFB3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5" name="Google Shape;665;p44"/>
              <p:cNvSpPr/>
              <p:nvPr/>
            </p:nvSpPr>
            <p:spPr>
              <a:xfrm>
                <a:off x="469033" y="3287484"/>
                <a:ext cx="236118" cy="310704"/>
              </a:xfrm>
              <a:custGeom>
                <a:avLst/>
                <a:gdLst/>
                <a:ahLst/>
                <a:cxnLst/>
                <a:rect l="l" t="t" r="r" b="b"/>
                <a:pathLst>
                  <a:path w="5083" h="6689" extrusionOk="0">
                    <a:moveTo>
                      <a:pt x="3060" y="1"/>
                    </a:moveTo>
                    <a:cubicBezTo>
                      <a:pt x="2242" y="1"/>
                      <a:pt x="1112" y="994"/>
                      <a:pt x="567" y="2550"/>
                    </a:cubicBezTo>
                    <a:cubicBezTo>
                      <a:pt x="0" y="4169"/>
                      <a:pt x="225" y="5987"/>
                      <a:pt x="653" y="6440"/>
                    </a:cubicBezTo>
                    <a:cubicBezTo>
                      <a:pt x="832" y="6633"/>
                      <a:pt x="1424" y="6688"/>
                      <a:pt x="2050" y="6688"/>
                    </a:cubicBezTo>
                    <a:cubicBezTo>
                      <a:pt x="2910" y="6688"/>
                      <a:pt x="3834" y="6583"/>
                      <a:pt x="3834" y="6583"/>
                    </a:cubicBezTo>
                    <a:lnTo>
                      <a:pt x="5025" y="1558"/>
                    </a:lnTo>
                    <a:cubicBezTo>
                      <a:pt x="5025" y="1558"/>
                      <a:pt x="5082" y="845"/>
                      <a:pt x="4800" y="677"/>
                    </a:cubicBezTo>
                    <a:cubicBezTo>
                      <a:pt x="4515" y="506"/>
                      <a:pt x="3983" y="91"/>
                      <a:pt x="3159" y="6"/>
                    </a:cubicBezTo>
                    <a:cubicBezTo>
                      <a:pt x="3127" y="2"/>
                      <a:pt x="3094" y="1"/>
                      <a:pt x="3060" y="1"/>
                    </a:cubicBezTo>
                    <a:close/>
                  </a:path>
                </a:pathLst>
              </a:custGeom>
              <a:solidFill>
                <a:srgbClr val="DD44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6" name="Google Shape;666;p44"/>
              <p:cNvSpPr/>
              <p:nvPr/>
            </p:nvSpPr>
            <p:spPr>
              <a:xfrm>
                <a:off x="540661" y="3327757"/>
                <a:ext cx="801491" cy="247718"/>
              </a:xfrm>
              <a:custGeom>
                <a:avLst/>
                <a:gdLst/>
                <a:ahLst/>
                <a:cxnLst/>
                <a:rect l="l" t="t" r="r" b="b"/>
                <a:pathLst>
                  <a:path w="17254" h="5333" extrusionOk="0">
                    <a:moveTo>
                      <a:pt x="2420" y="0"/>
                    </a:moveTo>
                    <a:cubicBezTo>
                      <a:pt x="344" y="0"/>
                      <a:pt x="0" y="5333"/>
                      <a:pt x="1839" y="5333"/>
                    </a:cubicBezTo>
                    <a:lnTo>
                      <a:pt x="15073" y="5333"/>
                    </a:lnTo>
                    <a:cubicBezTo>
                      <a:pt x="16138" y="5333"/>
                      <a:pt x="17253" y="3406"/>
                      <a:pt x="16735" y="3406"/>
                    </a:cubicBezTo>
                    <a:cubicBezTo>
                      <a:pt x="16714" y="3406"/>
                      <a:pt x="16690" y="3409"/>
                      <a:pt x="16663" y="3416"/>
                    </a:cubicBezTo>
                    <a:cubicBezTo>
                      <a:pt x="16075" y="3563"/>
                      <a:pt x="15211" y="3775"/>
                      <a:pt x="14839" y="3775"/>
                    </a:cubicBezTo>
                    <a:cubicBezTo>
                      <a:pt x="14780" y="3775"/>
                      <a:pt x="14733" y="3770"/>
                      <a:pt x="14702" y="3758"/>
                    </a:cubicBezTo>
                    <a:cubicBezTo>
                      <a:pt x="14477" y="3672"/>
                      <a:pt x="15627" y="3017"/>
                      <a:pt x="15428" y="2874"/>
                    </a:cubicBezTo>
                    <a:cubicBezTo>
                      <a:pt x="15387" y="2845"/>
                      <a:pt x="15341" y="2832"/>
                      <a:pt x="15290" y="2832"/>
                    </a:cubicBezTo>
                    <a:cubicBezTo>
                      <a:pt x="15092" y="2832"/>
                      <a:pt x="14802" y="3015"/>
                      <a:pt x="14306" y="3105"/>
                    </a:cubicBezTo>
                    <a:cubicBezTo>
                      <a:pt x="13682" y="3216"/>
                      <a:pt x="13197" y="3758"/>
                      <a:pt x="13197" y="3758"/>
                    </a:cubicBezTo>
                    <a:lnTo>
                      <a:pt x="2549" y="7"/>
                    </a:lnTo>
                    <a:cubicBezTo>
                      <a:pt x="2505" y="2"/>
                      <a:pt x="2462" y="0"/>
                      <a:pt x="2420" y="0"/>
                    </a:cubicBezTo>
                    <a:close/>
                  </a:path>
                </a:pathLst>
              </a:custGeom>
              <a:solidFill>
                <a:srgbClr val="FFBCB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7" name="Google Shape;667;p44"/>
              <p:cNvSpPr/>
              <p:nvPr/>
            </p:nvSpPr>
            <p:spPr>
              <a:xfrm>
                <a:off x="540661" y="3327896"/>
                <a:ext cx="160633" cy="247579"/>
              </a:xfrm>
              <a:custGeom>
                <a:avLst/>
                <a:gdLst/>
                <a:ahLst/>
                <a:cxnLst/>
                <a:rect l="l" t="t" r="r" b="b"/>
                <a:pathLst>
                  <a:path w="3458" h="5330" extrusionOk="0">
                    <a:moveTo>
                      <a:pt x="2418" y="0"/>
                    </a:moveTo>
                    <a:cubicBezTo>
                      <a:pt x="344" y="0"/>
                      <a:pt x="1" y="5330"/>
                      <a:pt x="1839" y="5330"/>
                    </a:cubicBezTo>
                    <a:lnTo>
                      <a:pt x="2454" y="5330"/>
                    </a:lnTo>
                    <a:cubicBezTo>
                      <a:pt x="2137" y="3289"/>
                      <a:pt x="2834" y="1471"/>
                      <a:pt x="3458" y="327"/>
                    </a:cubicBezTo>
                    <a:lnTo>
                      <a:pt x="2549" y="7"/>
                    </a:lnTo>
                    <a:cubicBezTo>
                      <a:pt x="2504" y="2"/>
                      <a:pt x="2461" y="0"/>
                      <a:pt x="2418" y="0"/>
                    </a:cubicBezTo>
                    <a:close/>
                  </a:path>
                </a:pathLst>
              </a:custGeom>
              <a:solidFill>
                <a:srgbClr val="FF9A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8" name="Google Shape;668;p44"/>
              <p:cNvSpPr/>
              <p:nvPr/>
            </p:nvSpPr>
            <p:spPr>
              <a:xfrm>
                <a:off x="438236" y="3243681"/>
                <a:ext cx="168158" cy="73019"/>
              </a:xfrm>
              <a:custGeom>
                <a:avLst/>
                <a:gdLst/>
                <a:ahLst/>
                <a:cxnLst/>
                <a:rect l="l" t="t" r="r" b="b"/>
                <a:pathLst>
                  <a:path w="3620" h="1572" extrusionOk="0">
                    <a:moveTo>
                      <a:pt x="3456" y="0"/>
                    </a:moveTo>
                    <a:cubicBezTo>
                      <a:pt x="3450" y="0"/>
                      <a:pt x="3445" y="1"/>
                      <a:pt x="3439" y="1"/>
                    </a:cubicBezTo>
                    <a:cubicBezTo>
                      <a:pt x="2235" y="134"/>
                      <a:pt x="1081" y="587"/>
                      <a:pt x="112" y="1319"/>
                    </a:cubicBezTo>
                    <a:cubicBezTo>
                      <a:pt x="0" y="1405"/>
                      <a:pt x="80" y="1571"/>
                      <a:pt x="189" y="1571"/>
                    </a:cubicBezTo>
                    <a:cubicBezTo>
                      <a:pt x="213" y="1571"/>
                      <a:pt x="239" y="1563"/>
                      <a:pt x="264" y="1544"/>
                    </a:cubicBezTo>
                    <a:cubicBezTo>
                      <a:pt x="1192" y="841"/>
                      <a:pt x="2295" y="397"/>
                      <a:pt x="3455" y="271"/>
                    </a:cubicBezTo>
                    <a:cubicBezTo>
                      <a:pt x="3620" y="252"/>
                      <a:pt x="3611" y="0"/>
                      <a:pt x="3456" y="0"/>
                    </a:cubicBezTo>
                    <a:close/>
                  </a:path>
                </a:pathLst>
              </a:custGeom>
              <a:solidFill>
                <a:srgbClr val="FFA41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" name="Google Shape;669;p44"/>
              <p:cNvSpPr/>
              <p:nvPr/>
            </p:nvSpPr>
            <p:spPr>
              <a:xfrm>
                <a:off x="670214" y="2815263"/>
                <a:ext cx="265755" cy="77711"/>
              </a:xfrm>
              <a:custGeom>
                <a:avLst/>
                <a:gdLst/>
                <a:ahLst/>
                <a:cxnLst/>
                <a:rect l="l" t="t" r="r" b="b"/>
                <a:pathLst>
                  <a:path w="5721" h="1673" extrusionOk="0">
                    <a:moveTo>
                      <a:pt x="5535" y="0"/>
                    </a:moveTo>
                    <a:cubicBezTo>
                      <a:pt x="5491" y="0"/>
                      <a:pt x="5445" y="19"/>
                      <a:pt x="5415" y="65"/>
                    </a:cubicBezTo>
                    <a:cubicBezTo>
                      <a:pt x="4921" y="812"/>
                      <a:pt x="4056" y="1212"/>
                      <a:pt x="3191" y="1342"/>
                    </a:cubicBezTo>
                    <a:cubicBezTo>
                      <a:pt x="2932" y="1381"/>
                      <a:pt x="2665" y="1402"/>
                      <a:pt x="2396" y="1402"/>
                    </a:cubicBezTo>
                    <a:cubicBezTo>
                      <a:pt x="1647" y="1402"/>
                      <a:pt x="886" y="1240"/>
                      <a:pt x="244" y="869"/>
                    </a:cubicBezTo>
                    <a:cubicBezTo>
                      <a:pt x="222" y="857"/>
                      <a:pt x="201" y="851"/>
                      <a:pt x="181" y="851"/>
                    </a:cubicBezTo>
                    <a:cubicBezTo>
                      <a:pt x="67" y="851"/>
                      <a:pt x="0" y="1037"/>
                      <a:pt x="127" y="1110"/>
                    </a:cubicBezTo>
                    <a:cubicBezTo>
                      <a:pt x="795" y="1498"/>
                      <a:pt x="1601" y="1672"/>
                      <a:pt x="2392" y="1672"/>
                    </a:cubicBezTo>
                    <a:cubicBezTo>
                      <a:pt x="2701" y="1672"/>
                      <a:pt x="3007" y="1646"/>
                      <a:pt x="3302" y="1595"/>
                    </a:cubicBezTo>
                    <a:cubicBezTo>
                      <a:pt x="4236" y="1433"/>
                      <a:pt x="5120" y="993"/>
                      <a:pt x="5656" y="185"/>
                    </a:cubicBezTo>
                    <a:cubicBezTo>
                      <a:pt x="5720" y="86"/>
                      <a:pt x="5630" y="0"/>
                      <a:pt x="5535" y="0"/>
                    </a:cubicBezTo>
                    <a:close/>
                  </a:path>
                </a:pathLst>
              </a:custGeom>
              <a:solidFill>
                <a:srgbClr val="FFA41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0" name="Google Shape;670;p44"/>
              <p:cNvSpPr/>
              <p:nvPr/>
            </p:nvSpPr>
            <p:spPr>
              <a:xfrm>
                <a:off x="692139" y="2597919"/>
                <a:ext cx="26942" cy="15839"/>
              </a:xfrm>
              <a:custGeom>
                <a:avLst/>
                <a:gdLst/>
                <a:ahLst/>
                <a:cxnLst/>
                <a:rect l="l" t="t" r="r" b="b"/>
                <a:pathLst>
                  <a:path w="580" h="341" extrusionOk="0">
                    <a:moveTo>
                      <a:pt x="29" y="1"/>
                    </a:moveTo>
                    <a:cubicBezTo>
                      <a:pt x="0" y="1"/>
                      <a:pt x="7" y="45"/>
                      <a:pt x="35" y="45"/>
                    </a:cubicBezTo>
                    <a:cubicBezTo>
                      <a:pt x="235" y="51"/>
                      <a:pt x="425" y="162"/>
                      <a:pt x="533" y="330"/>
                    </a:cubicBezTo>
                    <a:cubicBezTo>
                      <a:pt x="537" y="337"/>
                      <a:pt x="543" y="340"/>
                      <a:pt x="549" y="340"/>
                    </a:cubicBezTo>
                    <a:cubicBezTo>
                      <a:pt x="564" y="340"/>
                      <a:pt x="580" y="321"/>
                      <a:pt x="571" y="305"/>
                    </a:cubicBezTo>
                    <a:cubicBezTo>
                      <a:pt x="450" y="121"/>
                      <a:pt x="248" y="7"/>
                      <a:pt x="29" y="1"/>
                    </a:cubicBezTo>
                    <a:close/>
                  </a:path>
                </a:pathLst>
              </a:custGeom>
              <a:solidFill>
                <a:srgbClr val="BB3F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1" name="Google Shape;671;p44"/>
              <p:cNvSpPr/>
              <p:nvPr/>
            </p:nvSpPr>
            <p:spPr>
              <a:xfrm>
                <a:off x="742167" y="2583705"/>
                <a:ext cx="43758" cy="38507"/>
              </a:xfrm>
              <a:custGeom>
                <a:avLst/>
                <a:gdLst/>
                <a:ahLst/>
                <a:cxnLst/>
                <a:rect l="l" t="t" r="r" b="b"/>
                <a:pathLst>
                  <a:path w="942" h="829" extrusionOk="0">
                    <a:moveTo>
                      <a:pt x="472" y="1"/>
                    </a:moveTo>
                    <a:cubicBezTo>
                      <a:pt x="388" y="1"/>
                      <a:pt x="303" y="26"/>
                      <a:pt x="229" y="79"/>
                    </a:cubicBezTo>
                    <a:cubicBezTo>
                      <a:pt x="45" y="212"/>
                      <a:pt x="1" y="468"/>
                      <a:pt x="134" y="655"/>
                    </a:cubicBezTo>
                    <a:cubicBezTo>
                      <a:pt x="214" y="768"/>
                      <a:pt x="341" y="828"/>
                      <a:pt x="470" y="828"/>
                    </a:cubicBezTo>
                    <a:cubicBezTo>
                      <a:pt x="555" y="828"/>
                      <a:pt x="640" y="803"/>
                      <a:pt x="714" y="750"/>
                    </a:cubicBezTo>
                    <a:cubicBezTo>
                      <a:pt x="897" y="617"/>
                      <a:pt x="942" y="361"/>
                      <a:pt x="809" y="174"/>
                    </a:cubicBezTo>
                    <a:cubicBezTo>
                      <a:pt x="728" y="61"/>
                      <a:pt x="601" y="1"/>
                      <a:pt x="472" y="1"/>
                    </a:cubicBezTo>
                    <a:close/>
                  </a:path>
                </a:pathLst>
              </a:custGeom>
              <a:solidFill>
                <a:srgbClr val="FE6A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2" name="Google Shape;672;p44"/>
              <p:cNvSpPr/>
              <p:nvPr/>
            </p:nvSpPr>
            <p:spPr>
              <a:xfrm>
                <a:off x="804876" y="2552815"/>
                <a:ext cx="17559" cy="17744"/>
              </a:xfrm>
              <a:custGeom>
                <a:avLst/>
                <a:gdLst/>
                <a:ahLst/>
                <a:cxnLst/>
                <a:rect l="l" t="t" r="r" b="b"/>
                <a:pathLst>
                  <a:path w="378" h="382" extrusionOk="0">
                    <a:moveTo>
                      <a:pt x="157" y="0"/>
                    </a:moveTo>
                    <a:cubicBezTo>
                      <a:pt x="137" y="0"/>
                      <a:pt x="117" y="5"/>
                      <a:pt x="99" y="15"/>
                    </a:cubicBezTo>
                    <a:cubicBezTo>
                      <a:pt x="23" y="53"/>
                      <a:pt x="0" y="164"/>
                      <a:pt x="48" y="262"/>
                    </a:cubicBezTo>
                    <a:cubicBezTo>
                      <a:pt x="86" y="336"/>
                      <a:pt x="153" y="381"/>
                      <a:pt x="217" y="381"/>
                    </a:cubicBezTo>
                    <a:cubicBezTo>
                      <a:pt x="237" y="381"/>
                      <a:pt x="257" y="377"/>
                      <a:pt x="276" y="367"/>
                    </a:cubicBezTo>
                    <a:cubicBezTo>
                      <a:pt x="355" y="329"/>
                      <a:pt x="377" y="218"/>
                      <a:pt x="327" y="119"/>
                    </a:cubicBezTo>
                    <a:cubicBezTo>
                      <a:pt x="291" y="47"/>
                      <a:pt x="221" y="0"/>
                      <a:pt x="157" y="0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3" name="Google Shape;673;p44"/>
              <p:cNvSpPr/>
              <p:nvPr/>
            </p:nvSpPr>
            <p:spPr>
              <a:xfrm>
                <a:off x="790151" y="2534420"/>
                <a:ext cx="15794" cy="15700"/>
              </a:xfrm>
              <a:custGeom>
                <a:avLst/>
                <a:gdLst/>
                <a:ahLst/>
                <a:cxnLst/>
                <a:rect l="l" t="t" r="r" b="b"/>
                <a:pathLst>
                  <a:path w="340" h="338" extrusionOk="0">
                    <a:moveTo>
                      <a:pt x="247" y="0"/>
                    </a:moveTo>
                    <a:cubicBezTo>
                      <a:pt x="226" y="0"/>
                      <a:pt x="204" y="8"/>
                      <a:pt x="184" y="24"/>
                    </a:cubicBezTo>
                    <a:cubicBezTo>
                      <a:pt x="124" y="75"/>
                      <a:pt x="70" y="132"/>
                      <a:pt x="16" y="195"/>
                    </a:cubicBezTo>
                    <a:cubicBezTo>
                      <a:pt x="4" y="211"/>
                      <a:pt x="1" y="246"/>
                      <a:pt x="4" y="265"/>
                    </a:cubicBezTo>
                    <a:cubicBezTo>
                      <a:pt x="10" y="287"/>
                      <a:pt x="26" y="313"/>
                      <a:pt x="45" y="322"/>
                    </a:cubicBezTo>
                    <a:cubicBezTo>
                      <a:pt x="59" y="331"/>
                      <a:pt x="76" y="337"/>
                      <a:pt x="94" y="337"/>
                    </a:cubicBezTo>
                    <a:cubicBezTo>
                      <a:pt x="101" y="337"/>
                      <a:pt x="108" y="337"/>
                      <a:pt x="115" y="335"/>
                    </a:cubicBezTo>
                    <a:cubicBezTo>
                      <a:pt x="121" y="332"/>
                      <a:pt x="130" y="329"/>
                      <a:pt x="137" y="329"/>
                    </a:cubicBezTo>
                    <a:cubicBezTo>
                      <a:pt x="146" y="322"/>
                      <a:pt x="156" y="316"/>
                      <a:pt x="162" y="306"/>
                    </a:cubicBezTo>
                    <a:cubicBezTo>
                      <a:pt x="206" y="256"/>
                      <a:pt x="257" y="205"/>
                      <a:pt x="308" y="161"/>
                    </a:cubicBezTo>
                    <a:cubicBezTo>
                      <a:pt x="327" y="145"/>
                      <a:pt x="340" y="119"/>
                      <a:pt x="340" y="97"/>
                    </a:cubicBezTo>
                    <a:cubicBezTo>
                      <a:pt x="340" y="75"/>
                      <a:pt x="333" y="47"/>
                      <a:pt x="317" y="31"/>
                    </a:cubicBezTo>
                    <a:cubicBezTo>
                      <a:pt x="297" y="10"/>
                      <a:pt x="272" y="0"/>
                      <a:pt x="247" y="0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4" name="Google Shape;674;p44"/>
              <p:cNvSpPr/>
              <p:nvPr/>
            </p:nvSpPr>
            <p:spPr>
              <a:xfrm>
                <a:off x="832282" y="2609950"/>
                <a:ext cx="29265" cy="7525"/>
              </a:xfrm>
              <a:custGeom>
                <a:avLst/>
                <a:gdLst/>
                <a:ahLst/>
                <a:cxnLst/>
                <a:rect l="l" t="t" r="r" b="b"/>
                <a:pathLst>
                  <a:path w="630" h="162" extrusionOk="0">
                    <a:moveTo>
                      <a:pt x="34" y="0"/>
                    </a:moveTo>
                    <a:cubicBezTo>
                      <a:pt x="15" y="0"/>
                      <a:pt x="1" y="33"/>
                      <a:pt x="22" y="49"/>
                    </a:cubicBezTo>
                    <a:cubicBezTo>
                      <a:pt x="116" y="123"/>
                      <a:pt x="229" y="161"/>
                      <a:pt x="344" y="161"/>
                    </a:cubicBezTo>
                    <a:cubicBezTo>
                      <a:pt x="434" y="161"/>
                      <a:pt x="524" y="138"/>
                      <a:pt x="605" y="90"/>
                    </a:cubicBezTo>
                    <a:cubicBezTo>
                      <a:pt x="629" y="77"/>
                      <a:pt x="617" y="43"/>
                      <a:pt x="593" y="43"/>
                    </a:cubicBezTo>
                    <a:cubicBezTo>
                      <a:pt x="589" y="43"/>
                      <a:pt x="584" y="44"/>
                      <a:pt x="579" y="46"/>
                    </a:cubicBezTo>
                    <a:cubicBezTo>
                      <a:pt x="506" y="89"/>
                      <a:pt x="425" y="110"/>
                      <a:pt x="344" y="110"/>
                    </a:cubicBezTo>
                    <a:cubicBezTo>
                      <a:pt x="239" y="110"/>
                      <a:pt x="135" y="74"/>
                      <a:pt x="47" y="5"/>
                    </a:cubicBezTo>
                    <a:cubicBezTo>
                      <a:pt x="43" y="1"/>
                      <a:pt x="39" y="0"/>
                      <a:pt x="34" y="0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5" name="Google Shape;675;p44"/>
              <p:cNvSpPr/>
              <p:nvPr/>
            </p:nvSpPr>
            <p:spPr>
              <a:xfrm>
                <a:off x="390855" y="3567351"/>
                <a:ext cx="1217334" cy="709663"/>
              </a:xfrm>
              <a:custGeom>
                <a:avLst/>
                <a:gdLst/>
                <a:ahLst/>
                <a:cxnLst/>
                <a:rect l="l" t="t" r="r" b="b"/>
                <a:pathLst>
                  <a:path w="26206" h="15278" extrusionOk="0">
                    <a:moveTo>
                      <a:pt x="1208" y="0"/>
                    </a:moveTo>
                    <a:cubicBezTo>
                      <a:pt x="517" y="0"/>
                      <a:pt x="1" y="640"/>
                      <a:pt x="147" y="1318"/>
                    </a:cubicBezTo>
                    <a:lnTo>
                      <a:pt x="2751" y="13488"/>
                    </a:lnTo>
                    <a:cubicBezTo>
                      <a:pt x="2976" y="14530"/>
                      <a:pt x="3898" y="15278"/>
                      <a:pt x="4966" y="15278"/>
                    </a:cubicBezTo>
                    <a:lnTo>
                      <a:pt x="24077" y="15278"/>
                    </a:lnTo>
                    <a:lnTo>
                      <a:pt x="26206" y="12385"/>
                    </a:lnTo>
                    <a:lnTo>
                      <a:pt x="6366" y="12385"/>
                    </a:lnTo>
                    <a:cubicBezTo>
                      <a:pt x="5216" y="12385"/>
                      <a:pt x="4364" y="11517"/>
                      <a:pt x="4082" y="10114"/>
                    </a:cubicBezTo>
                    <a:lnTo>
                      <a:pt x="2507" y="2747"/>
                    </a:lnTo>
                    <a:cubicBezTo>
                      <a:pt x="2425" y="2364"/>
                      <a:pt x="2716" y="2003"/>
                      <a:pt x="3106" y="2003"/>
                    </a:cubicBezTo>
                    <a:lnTo>
                      <a:pt x="19752" y="2003"/>
                    </a:lnTo>
                    <a:cubicBezTo>
                      <a:pt x="20303" y="2003"/>
                      <a:pt x="20753" y="1556"/>
                      <a:pt x="20753" y="1002"/>
                    </a:cubicBezTo>
                    <a:cubicBezTo>
                      <a:pt x="20753" y="450"/>
                      <a:pt x="20303" y="0"/>
                      <a:pt x="19752" y="0"/>
                    </a:cubicBezTo>
                    <a:close/>
                  </a:path>
                </a:pathLst>
              </a:custGeom>
              <a:solidFill>
                <a:srgbClr val="1D404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6" name="Google Shape;676;p44"/>
              <p:cNvSpPr/>
              <p:nvPr/>
            </p:nvSpPr>
            <p:spPr>
              <a:xfrm>
                <a:off x="1079496" y="4142647"/>
                <a:ext cx="528676" cy="134380"/>
              </a:xfrm>
              <a:custGeom>
                <a:avLst/>
                <a:gdLst/>
                <a:ahLst/>
                <a:cxnLst/>
                <a:rect l="l" t="t" r="r" b="b"/>
                <a:pathLst>
                  <a:path w="11381" h="2893" extrusionOk="0">
                    <a:moveTo>
                      <a:pt x="2130" y="0"/>
                    </a:moveTo>
                    <a:lnTo>
                      <a:pt x="0" y="2893"/>
                    </a:lnTo>
                    <a:lnTo>
                      <a:pt x="9252" y="2893"/>
                    </a:lnTo>
                    <a:lnTo>
                      <a:pt x="11381" y="0"/>
                    </a:lnTo>
                    <a:close/>
                  </a:path>
                </a:pathLst>
              </a:custGeom>
              <a:solidFill>
                <a:srgbClr val="1D404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7" name="Google Shape;677;p44"/>
              <p:cNvSpPr/>
              <p:nvPr/>
            </p:nvSpPr>
            <p:spPr>
              <a:xfrm>
                <a:off x="1079496" y="4142647"/>
                <a:ext cx="528676" cy="134380"/>
              </a:xfrm>
              <a:custGeom>
                <a:avLst/>
                <a:gdLst/>
                <a:ahLst/>
                <a:cxnLst/>
                <a:rect l="l" t="t" r="r" b="b"/>
                <a:pathLst>
                  <a:path w="11381" h="2893" extrusionOk="0">
                    <a:moveTo>
                      <a:pt x="2130" y="0"/>
                    </a:moveTo>
                    <a:lnTo>
                      <a:pt x="0" y="2893"/>
                    </a:lnTo>
                    <a:lnTo>
                      <a:pt x="9252" y="2893"/>
                    </a:lnTo>
                    <a:lnTo>
                      <a:pt x="11381" y="0"/>
                    </a:lnTo>
                    <a:close/>
                  </a:path>
                </a:pathLst>
              </a:custGeom>
              <a:solidFill>
                <a:srgbClr val="17303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8" name="Google Shape;678;p44"/>
              <p:cNvSpPr/>
              <p:nvPr/>
            </p:nvSpPr>
            <p:spPr>
              <a:xfrm>
                <a:off x="1641226" y="1485813"/>
                <a:ext cx="839422" cy="1936184"/>
              </a:xfrm>
              <a:custGeom>
                <a:avLst/>
                <a:gdLst/>
                <a:ahLst/>
                <a:cxnLst/>
                <a:rect l="l" t="t" r="r" b="b"/>
                <a:pathLst>
                  <a:path w="21806" h="50118" extrusionOk="0">
                    <a:moveTo>
                      <a:pt x="12940" y="39434"/>
                    </a:moveTo>
                    <a:cubicBezTo>
                      <a:pt x="13135" y="39434"/>
                      <a:pt x="13324" y="39484"/>
                      <a:pt x="13507" y="39582"/>
                    </a:cubicBezTo>
                    <a:cubicBezTo>
                      <a:pt x="14423" y="40077"/>
                      <a:pt x="15082" y="41740"/>
                      <a:pt x="15478" y="43521"/>
                    </a:cubicBezTo>
                    <a:cubicBezTo>
                      <a:pt x="15426" y="43523"/>
                      <a:pt x="15374" y="43524"/>
                      <a:pt x="15321" y="43524"/>
                    </a:cubicBezTo>
                    <a:cubicBezTo>
                      <a:pt x="15174" y="43524"/>
                      <a:pt x="15026" y="43515"/>
                      <a:pt x="14876" y="43498"/>
                    </a:cubicBezTo>
                    <a:cubicBezTo>
                      <a:pt x="13732" y="43362"/>
                      <a:pt x="12440" y="42355"/>
                      <a:pt x="11996" y="41252"/>
                    </a:cubicBezTo>
                    <a:cubicBezTo>
                      <a:pt x="11825" y="40831"/>
                      <a:pt x="11714" y="40219"/>
                      <a:pt x="12135" y="39690"/>
                    </a:cubicBezTo>
                    <a:cubicBezTo>
                      <a:pt x="12418" y="39519"/>
                      <a:pt x="12685" y="39434"/>
                      <a:pt x="12940" y="39434"/>
                    </a:cubicBezTo>
                    <a:close/>
                    <a:moveTo>
                      <a:pt x="20202" y="1"/>
                    </a:moveTo>
                    <a:lnTo>
                      <a:pt x="20202" y="1"/>
                    </a:lnTo>
                    <a:cubicBezTo>
                      <a:pt x="20044" y="5533"/>
                      <a:pt x="20376" y="10684"/>
                      <a:pt x="20699" y="15665"/>
                    </a:cubicBezTo>
                    <a:cubicBezTo>
                      <a:pt x="21130" y="22271"/>
                      <a:pt x="21536" y="28512"/>
                      <a:pt x="20893" y="35581"/>
                    </a:cubicBezTo>
                    <a:cubicBezTo>
                      <a:pt x="20725" y="37415"/>
                      <a:pt x="20433" y="39332"/>
                      <a:pt x="19438" y="40948"/>
                    </a:cubicBezTo>
                    <a:cubicBezTo>
                      <a:pt x="18691" y="42161"/>
                      <a:pt x="17319" y="43312"/>
                      <a:pt x="15744" y="43498"/>
                    </a:cubicBezTo>
                    <a:cubicBezTo>
                      <a:pt x="15355" y="41702"/>
                      <a:pt x="14683" y="39912"/>
                      <a:pt x="13634" y="39348"/>
                    </a:cubicBezTo>
                    <a:cubicBezTo>
                      <a:pt x="13410" y="39227"/>
                      <a:pt x="13177" y="39166"/>
                      <a:pt x="12938" y="39166"/>
                    </a:cubicBezTo>
                    <a:cubicBezTo>
                      <a:pt x="12627" y="39166"/>
                      <a:pt x="12305" y="39269"/>
                      <a:pt x="11974" y="39475"/>
                    </a:cubicBezTo>
                    <a:lnTo>
                      <a:pt x="11942" y="39503"/>
                    </a:lnTo>
                    <a:cubicBezTo>
                      <a:pt x="11534" y="39998"/>
                      <a:pt x="11464" y="40657"/>
                      <a:pt x="11746" y="41354"/>
                    </a:cubicBezTo>
                    <a:cubicBezTo>
                      <a:pt x="12224" y="42538"/>
                      <a:pt x="13615" y="43619"/>
                      <a:pt x="14844" y="43765"/>
                    </a:cubicBezTo>
                    <a:cubicBezTo>
                      <a:pt x="15003" y="43784"/>
                      <a:pt x="15158" y="43793"/>
                      <a:pt x="15312" y="43793"/>
                    </a:cubicBezTo>
                    <a:cubicBezTo>
                      <a:pt x="15386" y="43793"/>
                      <a:pt x="15459" y="43791"/>
                      <a:pt x="15532" y="43787"/>
                    </a:cubicBezTo>
                    <a:cubicBezTo>
                      <a:pt x="15754" y="44861"/>
                      <a:pt x="15880" y="45963"/>
                      <a:pt x="15906" y="46857"/>
                    </a:cubicBezTo>
                    <a:cubicBezTo>
                      <a:pt x="15918" y="47326"/>
                      <a:pt x="15903" y="48016"/>
                      <a:pt x="15602" y="48590"/>
                    </a:cubicBezTo>
                    <a:cubicBezTo>
                      <a:pt x="15156" y="49430"/>
                      <a:pt x="14292" y="49851"/>
                      <a:pt x="13018" y="49851"/>
                    </a:cubicBezTo>
                    <a:cubicBezTo>
                      <a:pt x="12124" y="49851"/>
                      <a:pt x="11030" y="49644"/>
                      <a:pt x="9737" y="49230"/>
                    </a:cubicBezTo>
                    <a:cubicBezTo>
                      <a:pt x="7428" y="48488"/>
                      <a:pt x="5843" y="48331"/>
                      <a:pt x="4056" y="48331"/>
                    </a:cubicBezTo>
                    <a:cubicBezTo>
                      <a:pt x="3455" y="48331"/>
                      <a:pt x="2831" y="48349"/>
                      <a:pt x="2149" y="48368"/>
                    </a:cubicBezTo>
                    <a:cubicBezTo>
                      <a:pt x="1480" y="48387"/>
                      <a:pt x="790" y="48409"/>
                      <a:pt x="1" y="48416"/>
                    </a:cubicBezTo>
                    <a:lnTo>
                      <a:pt x="1" y="48685"/>
                    </a:lnTo>
                    <a:cubicBezTo>
                      <a:pt x="793" y="48679"/>
                      <a:pt x="1487" y="48656"/>
                      <a:pt x="2158" y="48637"/>
                    </a:cubicBezTo>
                    <a:cubicBezTo>
                      <a:pt x="2833" y="48618"/>
                      <a:pt x="3451" y="48601"/>
                      <a:pt x="4046" y="48601"/>
                    </a:cubicBezTo>
                    <a:cubicBezTo>
                      <a:pt x="5813" y="48601"/>
                      <a:pt x="7379" y="48756"/>
                      <a:pt x="9655" y="49483"/>
                    </a:cubicBezTo>
                    <a:cubicBezTo>
                      <a:pt x="10973" y="49905"/>
                      <a:pt x="12094" y="50117"/>
                      <a:pt x="13019" y="50117"/>
                    </a:cubicBezTo>
                    <a:cubicBezTo>
                      <a:pt x="14401" y="50117"/>
                      <a:pt x="15345" y="49648"/>
                      <a:pt x="15839" y="48714"/>
                    </a:cubicBezTo>
                    <a:cubicBezTo>
                      <a:pt x="16169" y="48086"/>
                      <a:pt x="16188" y="47348"/>
                      <a:pt x="16175" y="46847"/>
                    </a:cubicBezTo>
                    <a:cubicBezTo>
                      <a:pt x="16150" y="46068"/>
                      <a:pt x="16036" y="44927"/>
                      <a:pt x="15798" y="43761"/>
                    </a:cubicBezTo>
                    <a:cubicBezTo>
                      <a:pt x="17452" y="43556"/>
                      <a:pt x="18887" y="42355"/>
                      <a:pt x="19667" y="41087"/>
                    </a:cubicBezTo>
                    <a:cubicBezTo>
                      <a:pt x="20693" y="39427"/>
                      <a:pt x="20991" y="37472"/>
                      <a:pt x="21159" y="35606"/>
                    </a:cubicBezTo>
                    <a:cubicBezTo>
                      <a:pt x="21805" y="28516"/>
                      <a:pt x="21400" y="22265"/>
                      <a:pt x="20969" y="15649"/>
                    </a:cubicBezTo>
                    <a:cubicBezTo>
                      <a:pt x="20646" y="10672"/>
                      <a:pt x="20313" y="5530"/>
                      <a:pt x="20471" y="10"/>
                    </a:cubicBezTo>
                    <a:lnTo>
                      <a:pt x="20202" y="1"/>
                    </a:lnTo>
                    <a:close/>
                  </a:path>
                </a:pathLst>
              </a:custGeom>
              <a:solidFill>
                <a:srgbClr val="FF695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79" name="Google Shape;679;p44"/>
              <p:cNvSpPr/>
              <p:nvPr/>
            </p:nvSpPr>
            <p:spPr>
              <a:xfrm>
                <a:off x="1576990" y="3317910"/>
                <a:ext cx="96389" cy="97684"/>
              </a:xfrm>
              <a:custGeom>
                <a:avLst/>
                <a:gdLst/>
                <a:ahLst/>
                <a:cxnLst/>
                <a:rect l="l" t="t" r="r" b="b"/>
                <a:pathLst>
                  <a:path w="2075" h="2103" extrusionOk="0">
                    <a:moveTo>
                      <a:pt x="265" y="0"/>
                    </a:moveTo>
                    <a:cubicBezTo>
                      <a:pt x="265" y="0"/>
                      <a:pt x="1" y="2103"/>
                      <a:pt x="684" y="2103"/>
                    </a:cubicBezTo>
                    <a:cubicBezTo>
                      <a:pt x="748" y="2103"/>
                      <a:pt x="820" y="2084"/>
                      <a:pt x="902" y="2044"/>
                    </a:cubicBezTo>
                    <a:cubicBezTo>
                      <a:pt x="1856" y="1572"/>
                      <a:pt x="2075" y="574"/>
                      <a:pt x="2075" y="574"/>
                    </a:cubicBezTo>
                    <a:lnTo>
                      <a:pt x="265" y="0"/>
                    </a:lnTo>
                    <a:close/>
                  </a:path>
                </a:pathLst>
              </a:custGeom>
              <a:solidFill>
                <a:srgbClr val="F8F8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80" name="Google Shape;680;p44"/>
            <p:cNvSpPr/>
            <p:nvPr/>
          </p:nvSpPr>
          <p:spPr>
            <a:xfrm>
              <a:off x="2369212" y="4692857"/>
              <a:ext cx="625416" cy="103551"/>
            </a:xfrm>
            <a:custGeom>
              <a:avLst/>
              <a:gdLst/>
              <a:ahLst/>
              <a:cxnLst/>
              <a:rect l="l" t="t" r="r" b="b"/>
              <a:pathLst>
                <a:path w="15063" h="2494" extrusionOk="0">
                  <a:moveTo>
                    <a:pt x="7532" y="0"/>
                  </a:moveTo>
                  <a:cubicBezTo>
                    <a:pt x="4468" y="0"/>
                    <a:pt x="1743" y="976"/>
                    <a:pt x="1" y="2494"/>
                  </a:cubicBezTo>
                  <a:lnTo>
                    <a:pt x="15063" y="2494"/>
                  </a:lnTo>
                  <a:cubicBezTo>
                    <a:pt x="13323" y="976"/>
                    <a:pt x="10599" y="0"/>
                    <a:pt x="7532" y="0"/>
                  </a:cubicBezTo>
                  <a:close/>
                </a:path>
              </a:pathLst>
            </a:custGeom>
            <a:solidFill>
              <a:srgbClr val="1D40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44"/>
            <p:cNvSpPr/>
            <p:nvPr/>
          </p:nvSpPr>
          <p:spPr>
            <a:xfrm>
              <a:off x="2643244" y="804177"/>
              <a:ext cx="77518" cy="3920401"/>
            </a:xfrm>
            <a:custGeom>
              <a:avLst/>
              <a:gdLst/>
              <a:ahLst/>
              <a:cxnLst/>
              <a:rect l="l" t="t" r="r" b="b"/>
              <a:pathLst>
                <a:path w="1867" h="94422" extrusionOk="0">
                  <a:moveTo>
                    <a:pt x="0" y="0"/>
                  </a:moveTo>
                  <a:lnTo>
                    <a:pt x="0" y="94422"/>
                  </a:lnTo>
                  <a:lnTo>
                    <a:pt x="1866" y="94422"/>
                  </a:lnTo>
                  <a:lnTo>
                    <a:pt x="1866" y="0"/>
                  </a:lnTo>
                  <a:close/>
                </a:path>
              </a:pathLst>
            </a:custGeom>
            <a:solidFill>
              <a:srgbClr val="1D40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44"/>
            <p:cNvSpPr/>
            <p:nvPr/>
          </p:nvSpPr>
          <p:spPr>
            <a:xfrm>
              <a:off x="2340148" y="871523"/>
              <a:ext cx="464941" cy="55554"/>
            </a:xfrm>
            <a:custGeom>
              <a:avLst/>
              <a:gdLst/>
              <a:ahLst/>
              <a:cxnLst/>
              <a:rect l="l" t="t" r="r" b="b"/>
              <a:pathLst>
                <a:path w="11198" h="1338" extrusionOk="0">
                  <a:moveTo>
                    <a:pt x="0" y="0"/>
                  </a:moveTo>
                  <a:cubicBezTo>
                    <a:pt x="0" y="739"/>
                    <a:pt x="599" y="1337"/>
                    <a:pt x="1338" y="1337"/>
                  </a:cubicBezTo>
                  <a:lnTo>
                    <a:pt x="11197" y="1337"/>
                  </a:lnTo>
                  <a:lnTo>
                    <a:pt x="11197" y="1246"/>
                  </a:lnTo>
                  <a:lnTo>
                    <a:pt x="1338" y="1246"/>
                  </a:lnTo>
                  <a:cubicBezTo>
                    <a:pt x="650" y="1246"/>
                    <a:pt x="92" y="688"/>
                    <a:pt x="92" y="0"/>
                  </a:cubicBezTo>
                  <a:close/>
                </a:path>
              </a:pathLst>
            </a:custGeom>
            <a:solidFill>
              <a:srgbClr val="2E5C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44"/>
            <p:cNvSpPr/>
            <p:nvPr/>
          </p:nvSpPr>
          <p:spPr>
            <a:xfrm>
              <a:off x="2433942" y="898345"/>
              <a:ext cx="6892" cy="195642"/>
            </a:xfrm>
            <a:custGeom>
              <a:avLst/>
              <a:gdLst/>
              <a:ahLst/>
              <a:cxnLst/>
              <a:rect l="l" t="t" r="r" b="b"/>
              <a:pathLst>
                <a:path w="166" h="4712" extrusionOk="0">
                  <a:moveTo>
                    <a:pt x="1" y="1"/>
                  </a:moveTo>
                  <a:lnTo>
                    <a:pt x="1" y="4712"/>
                  </a:lnTo>
                  <a:lnTo>
                    <a:pt x="165" y="4712"/>
                  </a:lnTo>
                  <a:lnTo>
                    <a:pt x="165" y="1"/>
                  </a:lnTo>
                  <a:close/>
                </a:path>
              </a:pathLst>
            </a:custGeom>
            <a:solidFill>
              <a:srgbClr val="2E5C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44"/>
            <p:cNvSpPr/>
            <p:nvPr/>
          </p:nvSpPr>
          <p:spPr>
            <a:xfrm>
              <a:off x="2300289" y="1061352"/>
              <a:ext cx="274198" cy="459668"/>
            </a:xfrm>
            <a:custGeom>
              <a:avLst/>
              <a:gdLst/>
              <a:ahLst/>
              <a:cxnLst/>
              <a:rect l="l" t="t" r="r" b="b"/>
              <a:pathLst>
                <a:path w="6604" h="11071" extrusionOk="0">
                  <a:moveTo>
                    <a:pt x="0" y="0"/>
                  </a:moveTo>
                  <a:lnTo>
                    <a:pt x="0" y="6612"/>
                  </a:lnTo>
                  <a:cubicBezTo>
                    <a:pt x="0" y="7306"/>
                    <a:pt x="352" y="7953"/>
                    <a:pt x="935" y="8330"/>
                  </a:cubicBezTo>
                  <a:lnTo>
                    <a:pt x="1825" y="8903"/>
                  </a:lnTo>
                  <a:cubicBezTo>
                    <a:pt x="2155" y="9115"/>
                    <a:pt x="2355" y="9483"/>
                    <a:pt x="2355" y="9876"/>
                  </a:cubicBezTo>
                  <a:lnTo>
                    <a:pt x="2355" y="10538"/>
                  </a:lnTo>
                  <a:cubicBezTo>
                    <a:pt x="2355" y="10829"/>
                    <a:pt x="2595" y="11070"/>
                    <a:pt x="2887" y="11070"/>
                  </a:cubicBezTo>
                  <a:lnTo>
                    <a:pt x="3717" y="11070"/>
                  </a:lnTo>
                  <a:cubicBezTo>
                    <a:pt x="4012" y="11070"/>
                    <a:pt x="4249" y="10829"/>
                    <a:pt x="4249" y="10538"/>
                  </a:cubicBezTo>
                  <a:lnTo>
                    <a:pt x="4249" y="9876"/>
                  </a:lnTo>
                  <a:cubicBezTo>
                    <a:pt x="4249" y="9483"/>
                    <a:pt x="4449" y="9115"/>
                    <a:pt x="4778" y="8903"/>
                  </a:cubicBezTo>
                  <a:lnTo>
                    <a:pt x="5669" y="8330"/>
                  </a:lnTo>
                  <a:cubicBezTo>
                    <a:pt x="6252" y="7953"/>
                    <a:pt x="6603" y="7306"/>
                    <a:pt x="6603" y="6612"/>
                  </a:cubicBezTo>
                  <a:lnTo>
                    <a:pt x="6603" y="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44"/>
            <p:cNvSpPr/>
            <p:nvPr/>
          </p:nvSpPr>
          <p:spPr>
            <a:xfrm>
              <a:off x="2335789" y="1174203"/>
              <a:ext cx="203157" cy="270254"/>
            </a:xfrm>
            <a:custGeom>
              <a:avLst/>
              <a:gdLst/>
              <a:ahLst/>
              <a:cxnLst/>
              <a:rect l="l" t="t" r="r" b="b"/>
              <a:pathLst>
                <a:path w="4893" h="6509" extrusionOk="0">
                  <a:moveTo>
                    <a:pt x="25" y="0"/>
                  </a:moveTo>
                  <a:cubicBezTo>
                    <a:pt x="17" y="0"/>
                    <a:pt x="9" y="0"/>
                    <a:pt x="1" y="1"/>
                  </a:cubicBezTo>
                  <a:lnTo>
                    <a:pt x="1" y="3894"/>
                  </a:lnTo>
                  <a:cubicBezTo>
                    <a:pt x="1" y="4300"/>
                    <a:pt x="204" y="4674"/>
                    <a:pt x="546" y="4892"/>
                  </a:cubicBezTo>
                  <a:lnTo>
                    <a:pt x="1433" y="5463"/>
                  </a:lnTo>
                  <a:cubicBezTo>
                    <a:pt x="1823" y="5713"/>
                    <a:pt x="2102" y="6084"/>
                    <a:pt x="2247" y="6508"/>
                  </a:cubicBezTo>
                  <a:lnTo>
                    <a:pt x="2646" y="6508"/>
                  </a:lnTo>
                  <a:cubicBezTo>
                    <a:pt x="2792" y="6084"/>
                    <a:pt x="3071" y="5713"/>
                    <a:pt x="3461" y="5463"/>
                  </a:cubicBezTo>
                  <a:lnTo>
                    <a:pt x="4348" y="4892"/>
                  </a:lnTo>
                  <a:cubicBezTo>
                    <a:pt x="4690" y="4674"/>
                    <a:pt x="4893" y="4300"/>
                    <a:pt x="4893" y="3894"/>
                  </a:cubicBezTo>
                  <a:lnTo>
                    <a:pt x="4893" y="70"/>
                  </a:lnTo>
                  <a:cubicBezTo>
                    <a:pt x="4794" y="43"/>
                    <a:pt x="4680" y="25"/>
                    <a:pt x="4554" y="25"/>
                  </a:cubicBezTo>
                  <a:cubicBezTo>
                    <a:pt x="4313" y="25"/>
                    <a:pt x="4025" y="93"/>
                    <a:pt x="3705" y="298"/>
                  </a:cubicBezTo>
                  <a:cubicBezTo>
                    <a:pt x="3705" y="298"/>
                    <a:pt x="3443" y="155"/>
                    <a:pt x="3038" y="155"/>
                  </a:cubicBezTo>
                  <a:cubicBezTo>
                    <a:pt x="2836" y="155"/>
                    <a:pt x="2598" y="191"/>
                    <a:pt x="2339" y="298"/>
                  </a:cubicBezTo>
                  <a:cubicBezTo>
                    <a:pt x="2339" y="298"/>
                    <a:pt x="1924" y="155"/>
                    <a:pt x="1528" y="155"/>
                  </a:cubicBezTo>
                  <a:cubicBezTo>
                    <a:pt x="1330" y="155"/>
                    <a:pt x="1136" y="191"/>
                    <a:pt x="1002" y="298"/>
                  </a:cubicBezTo>
                  <a:cubicBezTo>
                    <a:pt x="1002" y="298"/>
                    <a:pt x="550" y="0"/>
                    <a:pt x="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44"/>
            <p:cNvSpPr/>
            <p:nvPr/>
          </p:nvSpPr>
          <p:spPr>
            <a:xfrm>
              <a:off x="2481731" y="1316409"/>
              <a:ext cx="28068" cy="20179"/>
            </a:xfrm>
            <a:custGeom>
              <a:avLst/>
              <a:gdLst/>
              <a:ahLst/>
              <a:cxnLst/>
              <a:rect l="l" t="t" r="r" b="b"/>
              <a:pathLst>
                <a:path w="676" h="486" extrusionOk="0">
                  <a:moveTo>
                    <a:pt x="335" y="1"/>
                  </a:moveTo>
                  <a:cubicBezTo>
                    <a:pt x="76" y="1"/>
                    <a:pt x="1" y="417"/>
                    <a:pt x="285" y="479"/>
                  </a:cubicBezTo>
                  <a:cubicBezTo>
                    <a:pt x="306" y="484"/>
                    <a:pt x="325" y="486"/>
                    <a:pt x="344" y="486"/>
                  </a:cubicBezTo>
                  <a:cubicBezTo>
                    <a:pt x="602" y="486"/>
                    <a:pt x="676" y="72"/>
                    <a:pt x="392" y="7"/>
                  </a:cubicBezTo>
                  <a:cubicBezTo>
                    <a:pt x="373" y="3"/>
                    <a:pt x="353" y="1"/>
                    <a:pt x="335" y="1"/>
                  </a:cubicBezTo>
                  <a:close/>
                </a:path>
              </a:pathLst>
            </a:custGeom>
            <a:solidFill>
              <a:srgbClr val="FF9A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44"/>
            <p:cNvSpPr/>
            <p:nvPr/>
          </p:nvSpPr>
          <p:spPr>
            <a:xfrm>
              <a:off x="2452584" y="1208250"/>
              <a:ext cx="28068" cy="20220"/>
            </a:xfrm>
            <a:custGeom>
              <a:avLst/>
              <a:gdLst/>
              <a:ahLst/>
              <a:cxnLst/>
              <a:rect l="l" t="t" r="r" b="b"/>
              <a:pathLst>
                <a:path w="676" h="487" extrusionOk="0">
                  <a:moveTo>
                    <a:pt x="332" y="1"/>
                  </a:moveTo>
                  <a:cubicBezTo>
                    <a:pt x="74" y="1"/>
                    <a:pt x="0" y="415"/>
                    <a:pt x="283" y="480"/>
                  </a:cubicBezTo>
                  <a:cubicBezTo>
                    <a:pt x="303" y="484"/>
                    <a:pt x="322" y="486"/>
                    <a:pt x="341" y="486"/>
                  </a:cubicBezTo>
                  <a:cubicBezTo>
                    <a:pt x="600" y="486"/>
                    <a:pt x="675" y="70"/>
                    <a:pt x="391" y="8"/>
                  </a:cubicBezTo>
                  <a:cubicBezTo>
                    <a:pt x="370" y="3"/>
                    <a:pt x="350" y="1"/>
                    <a:pt x="332" y="1"/>
                  </a:cubicBezTo>
                  <a:close/>
                </a:path>
              </a:pathLst>
            </a:custGeom>
            <a:solidFill>
              <a:srgbClr val="FF9A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44"/>
            <p:cNvSpPr/>
            <p:nvPr/>
          </p:nvSpPr>
          <p:spPr>
            <a:xfrm>
              <a:off x="2502242" y="1228429"/>
              <a:ext cx="21715" cy="15653"/>
            </a:xfrm>
            <a:custGeom>
              <a:avLst/>
              <a:gdLst/>
              <a:ahLst/>
              <a:cxnLst/>
              <a:rect l="l" t="t" r="r" b="b"/>
              <a:pathLst>
                <a:path w="523" h="377" extrusionOk="0">
                  <a:moveTo>
                    <a:pt x="258" y="1"/>
                  </a:moveTo>
                  <a:cubicBezTo>
                    <a:pt x="57" y="1"/>
                    <a:pt x="0" y="323"/>
                    <a:pt x="222" y="371"/>
                  </a:cubicBezTo>
                  <a:cubicBezTo>
                    <a:pt x="238" y="374"/>
                    <a:pt x="253" y="376"/>
                    <a:pt x="267" y="376"/>
                  </a:cubicBezTo>
                  <a:cubicBezTo>
                    <a:pt x="466" y="376"/>
                    <a:pt x="523" y="54"/>
                    <a:pt x="304" y="6"/>
                  </a:cubicBezTo>
                  <a:cubicBezTo>
                    <a:pt x="288" y="3"/>
                    <a:pt x="272" y="1"/>
                    <a:pt x="258" y="1"/>
                  </a:cubicBezTo>
                  <a:close/>
                </a:path>
              </a:pathLst>
            </a:custGeom>
            <a:solidFill>
              <a:srgbClr val="FF9A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44"/>
            <p:cNvSpPr/>
            <p:nvPr/>
          </p:nvSpPr>
          <p:spPr>
            <a:xfrm>
              <a:off x="2445941" y="1394716"/>
              <a:ext cx="21840" cy="15736"/>
            </a:xfrm>
            <a:custGeom>
              <a:avLst/>
              <a:gdLst/>
              <a:ahLst/>
              <a:cxnLst/>
              <a:rect l="l" t="t" r="r" b="b"/>
              <a:pathLst>
                <a:path w="526" h="379" extrusionOk="0">
                  <a:moveTo>
                    <a:pt x="258" y="1"/>
                  </a:moveTo>
                  <a:cubicBezTo>
                    <a:pt x="57" y="1"/>
                    <a:pt x="0" y="323"/>
                    <a:pt x="222" y="374"/>
                  </a:cubicBezTo>
                  <a:cubicBezTo>
                    <a:pt x="238" y="377"/>
                    <a:pt x="253" y="379"/>
                    <a:pt x="267" y="379"/>
                  </a:cubicBezTo>
                  <a:cubicBezTo>
                    <a:pt x="466" y="379"/>
                    <a:pt x="525" y="56"/>
                    <a:pt x="304" y="6"/>
                  </a:cubicBezTo>
                  <a:cubicBezTo>
                    <a:pt x="288" y="2"/>
                    <a:pt x="272" y="1"/>
                    <a:pt x="258" y="1"/>
                  </a:cubicBezTo>
                  <a:close/>
                </a:path>
              </a:pathLst>
            </a:custGeom>
            <a:solidFill>
              <a:srgbClr val="FF9A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44"/>
            <p:cNvSpPr/>
            <p:nvPr/>
          </p:nvSpPr>
          <p:spPr>
            <a:xfrm>
              <a:off x="2383661" y="1210450"/>
              <a:ext cx="21881" cy="15736"/>
            </a:xfrm>
            <a:custGeom>
              <a:avLst/>
              <a:gdLst/>
              <a:ahLst/>
              <a:cxnLst/>
              <a:rect l="l" t="t" r="r" b="b"/>
              <a:pathLst>
                <a:path w="527" h="379" extrusionOk="0">
                  <a:moveTo>
                    <a:pt x="261" y="0"/>
                  </a:moveTo>
                  <a:cubicBezTo>
                    <a:pt x="58" y="0"/>
                    <a:pt x="1" y="322"/>
                    <a:pt x="223" y="373"/>
                  </a:cubicBezTo>
                  <a:cubicBezTo>
                    <a:pt x="239" y="376"/>
                    <a:pt x="255" y="378"/>
                    <a:pt x="269" y="378"/>
                  </a:cubicBezTo>
                  <a:cubicBezTo>
                    <a:pt x="470" y="378"/>
                    <a:pt x="527" y="55"/>
                    <a:pt x="305" y="5"/>
                  </a:cubicBezTo>
                  <a:cubicBezTo>
                    <a:pt x="290" y="2"/>
                    <a:pt x="275" y="0"/>
                    <a:pt x="261" y="0"/>
                  </a:cubicBezTo>
                  <a:close/>
                </a:path>
              </a:pathLst>
            </a:custGeom>
            <a:solidFill>
              <a:srgbClr val="FF9A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44"/>
            <p:cNvSpPr/>
            <p:nvPr/>
          </p:nvSpPr>
          <p:spPr>
            <a:xfrm>
              <a:off x="2406456" y="1262392"/>
              <a:ext cx="21840" cy="15736"/>
            </a:xfrm>
            <a:custGeom>
              <a:avLst/>
              <a:gdLst/>
              <a:ahLst/>
              <a:cxnLst/>
              <a:rect l="l" t="t" r="r" b="b"/>
              <a:pathLst>
                <a:path w="526" h="379" extrusionOk="0">
                  <a:moveTo>
                    <a:pt x="258" y="0"/>
                  </a:moveTo>
                  <a:cubicBezTo>
                    <a:pt x="57" y="0"/>
                    <a:pt x="1" y="323"/>
                    <a:pt x="222" y="373"/>
                  </a:cubicBezTo>
                  <a:cubicBezTo>
                    <a:pt x="238" y="377"/>
                    <a:pt x="254" y="379"/>
                    <a:pt x="268" y="379"/>
                  </a:cubicBezTo>
                  <a:cubicBezTo>
                    <a:pt x="469" y="379"/>
                    <a:pt x="526" y="56"/>
                    <a:pt x="304" y="6"/>
                  </a:cubicBezTo>
                  <a:cubicBezTo>
                    <a:pt x="288" y="2"/>
                    <a:pt x="273" y="0"/>
                    <a:pt x="258" y="0"/>
                  </a:cubicBezTo>
                  <a:close/>
                </a:path>
              </a:pathLst>
            </a:custGeom>
            <a:solidFill>
              <a:srgbClr val="FF9A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44"/>
            <p:cNvSpPr/>
            <p:nvPr/>
          </p:nvSpPr>
          <p:spPr>
            <a:xfrm>
              <a:off x="2343968" y="1293283"/>
              <a:ext cx="21881" cy="15778"/>
            </a:xfrm>
            <a:custGeom>
              <a:avLst/>
              <a:gdLst/>
              <a:ahLst/>
              <a:cxnLst/>
              <a:rect l="l" t="t" r="r" b="b"/>
              <a:pathLst>
                <a:path w="527" h="380" extrusionOk="0">
                  <a:moveTo>
                    <a:pt x="259" y="1"/>
                  </a:moveTo>
                  <a:cubicBezTo>
                    <a:pt x="60" y="1"/>
                    <a:pt x="1" y="324"/>
                    <a:pt x="222" y="374"/>
                  </a:cubicBezTo>
                  <a:cubicBezTo>
                    <a:pt x="238" y="377"/>
                    <a:pt x="254" y="379"/>
                    <a:pt x="268" y="379"/>
                  </a:cubicBezTo>
                  <a:cubicBezTo>
                    <a:pt x="470" y="379"/>
                    <a:pt x="526" y="56"/>
                    <a:pt x="305" y="6"/>
                  </a:cubicBezTo>
                  <a:cubicBezTo>
                    <a:pt x="289" y="3"/>
                    <a:pt x="273" y="1"/>
                    <a:pt x="259" y="1"/>
                  </a:cubicBezTo>
                  <a:close/>
                </a:path>
              </a:pathLst>
            </a:custGeom>
            <a:solidFill>
              <a:srgbClr val="FF9A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44"/>
            <p:cNvSpPr/>
            <p:nvPr/>
          </p:nvSpPr>
          <p:spPr>
            <a:xfrm>
              <a:off x="2372907" y="1350041"/>
              <a:ext cx="43471" cy="31431"/>
            </a:xfrm>
            <a:custGeom>
              <a:avLst/>
              <a:gdLst/>
              <a:ahLst/>
              <a:cxnLst/>
              <a:rect l="l" t="t" r="r" b="b"/>
              <a:pathLst>
                <a:path w="1047" h="757" extrusionOk="0">
                  <a:moveTo>
                    <a:pt x="516" y="1"/>
                  </a:moveTo>
                  <a:cubicBezTo>
                    <a:pt x="114" y="1"/>
                    <a:pt x="0" y="646"/>
                    <a:pt x="441" y="746"/>
                  </a:cubicBezTo>
                  <a:cubicBezTo>
                    <a:pt x="472" y="753"/>
                    <a:pt x="502" y="756"/>
                    <a:pt x="531" y="756"/>
                  </a:cubicBezTo>
                  <a:cubicBezTo>
                    <a:pt x="932" y="756"/>
                    <a:pt x="1046" y="112"/>
                    <a:pt x="606" y="11"/>
                  </a:cubicBezTo>
                  <a:cubicBezTo>
                    <a:pt x="574" y="4"/>
                    <a:pt x="544" y="1"/>
                    <a:pt x="516" y="1"/>
                  </a:cubicBezTo>
                  <a:close/>
                </a:path>
              </a:pathLst>
            </a:custGeom>
            <a:solidFill>
              <a:srgbClr val="FF9A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4" name="Google Shape;694;p44"/>
          <p:cNvSpPr/>
          <p:nvPr/>
        </p:nvSpPr>
        <p:spPr>
          <a:xfrm rot="10800000">
            <a:off x="6180675" y="-774775"/>
            <a:ext cx="2894423" cy="1976889"/>
          </a:xfrm>
          <a:custGeom>
            <a:avLst/>
            <a:gdLst/>
            <a:ahLst/>
            <a:cxnLst/>
            <a:rect l="l" t="t" r="r" b="b"/>
            <a:pathLst>
              <a:path w="70656" h="48258" extrusionOk="0">
                <a:moveTo>
                  <a:pt x="50268" y="1"/>
                </a:moveTo>
                <a:cubicBezTo>
                  <a:pt x="49246" y="808"/>
                  <a:pt x="48373" y="1698"/>
                  <a:pt x="47680" y="2654"/>
                </a:cubicBezTo>
                <a:cubicBezTo>
                  <a:pt x="47005" y="3610"/>
                  <a:pt x="46527" y="4665"/>
                  <a:pt x="46197" y="5736"/>
                </a:cubicBezTo>
                <a:cubicBezTo>
                  <a:pt x="45554" y="7895"/>
                  <a:pt x="45620" y="10186"/>
                  <a:pt x="46395" y="12526"/>
                </a:cubicBezTo>
                <a:cubicBezTo>
                  <a:pt x="46395" y="12526"/>
                  <a:pt x="45736" y="12905"/>
                  <a:pt x="44763" y="13466"/>
                </a:cubicBezTo>
                <a:cubicBezTo>
                  <a:pt x="43807" y="14076"/>
                  <a:pt x="42538" y="14867"/>
                  <a:pt x="41253" y="15674"/>
                </a:cubicBezTo>
                <a:cubicBezTo>
                  <a:pt x="38682" y="17240"/>
                  <a:pt x="36210" y="18954"/>
                  <a:pt x="36210" y="18954"/>
                </a:cubicBezTo>
                <a:cubicBezTo>
                  <a:pt x="36984" y="18080"/>
                  <a:pt x="37627" y="17141"/>
                  <a:pt x="38105" y="16169"/>
                </a:cubicBezTo>
                <a:cubicBezTo>
                  <a:pt x="38616" y="15213"/>
                  <a:pt x="38978" y="14207"/>
                  <a:pt x="39193" y="13169"/>
                </a:cubicBezTo>
                <a:cubicBezTo>
                  <a:pt x="39621" y="11076"/>
                  <a:pt x="39456" y="8835"/>
                  <a:pt x="38649" y="6577"/>
                </a:cubicBezTo>
                <a:cubicBezTo>
                  <a:pt x="36770" y="8357"/>
                  <a:pt x="35534" y="10367"/>
                  <a:pt x="35039" y="12543"/>
                </a:cubicBezTo>
                <a:cubicBezTo>
                  <a:pt x="34545" y="14735"/>
                  <a:pt x="34759" y="17026"/>
                  <a:pt x="35682" y="19316"/>
                </a:cubicBezTo>
                <a:cubicBezTo>
                  <a:pt x="35682" y="19316"/>
                  <a:pt x="35056" y="19745"/>
                  <a:pt x="34116" y="20371"/>
                </a:cubicBezTo>
                <a:cubicBezTo>
                  <a:pt x="33177" y="20981"/>
                  <a:pt x="31957" y="21871"/>
                  <a:pt x="30721" y="22745"/>
                </a:cubicBezTo>
                <a:cubicBezTo>
                  <a:pt x="29502" y="23618"/>
                  <a:pt x="28282" y="24508"/>
                  <a:pt x="27359" y="25167"/>
                </a:cubicBezTo>
                <a:cubicBezTo>
                  <a:pt x="26453" y="25843"/>
                  <a:pt x="25859" y="26288"/>
                  <a:pt x="25859" y="26288"/>
                </a:cubicBezTo>
                <a:cubicBezTo>
                  <a:pt x="28777" y="22646"/>
                  <a:pt x="29469" y="18245"/>
                  <a:pt x="27606" y="13812"/>
                </a:cubicBezTo>
                <a:lnTo>
                  <a:pt x="27606" y="13812"/>
                </a:lnTo>
                <a:cubicBezTo>
                  <a:pt x="25843" y="15691"/>
                  <a:pt x="24755" y="17784"/>
                  <a:pt x="24360" y="19959"/>
                </a:cubicBezTo>
                <a:cubicBezTo>
                  <a:pt x="23981" y="22135"/>
                  <a:pt x="24327" y="24442"/>
                  <a:pt x="25348" y="26684"/>
                </a:cubicBezTo>
                <a:cubicBezTo>
                  <a:pt x="25348" y="26684"/>
                  <a:pt x="24739" y="27128"/>
                  <a:pt x="23849" y="27804"/>
                </a:cubicBezTo>
                <a:cubicBezTo>
                  <a:pt x="22926" y="28480"/>
                  <a:pt x="21739" y="29403"/>
                  <a:pt x="20569" y="30342"/>
                </a:cubicBezTo>
                <a:cubicBezTo>
                  <a:pt x="19382" y="31265"/>
                  <a:pt x="18196" y="32205"/>
                  <a:pt x="17306" y="32913"/>
                </a:cubicBezTo>
                <a:cubicBezTo>
                  <a:pt x="16432" y="33622"/>
                  <a:pt x="15855" y="34100"/>
                  <a:pt x="15855" y="34100"/>
                </a:cubicBezTo>
                <a:cubicBezTo>
                  <a:pt x="18624" y="30342"/>
                  <a:pt x="19086" y="25892"/>
                  <a:pt x="17025" y="21574"/>
                </a:cubicBezTo>
                <a:lnTo>
                  <a:pt x="17025" y="21574"/>
                </a:lnTo>
                <a:cubicBezTo>
                  <a:pt x="13680" y="25431"/>
                  <a:pt x="13103" y="30112"/>
                  <a:pt x="15361" y="34512"/>
                </a:cubicBezTo>
                <a:cubicBezTo>
                  <a:pt x="15361" y="34512"/>
                  <a:pt x="14372" y="35320"/>
                  <a:pt x="12889" y="36539"/>
                </a:cubicBezTo>
                <a:cubicBezTo>
                  <a:pt x="11438" y="37792"/>
                  <a:pt x="9461" y="39423"/>
                  <a:pt x="7549" y="41121"/>
                </a:cubicBezTo>
                <a:cubicBezTo>
                  <a:pt x="5621" y="42802"/>
                  <a:pt x="3725" y="44532"/>
                  <a:pt x="2324" y="45834"/>
                </a:cubicBezTo>
                <a:cubicBezTo>
                  <a:pt x="907" y="47136"/>
                  <a:pt x="0" y="48026"/>
                  <a:pt x="0" y="48026"/>
                </a:cubicBezTo>
                <a:lnTo>
                  <a:pt x="215" y="48257"/>
                </a:lnTo>
                <a:cubicBezTo>
                  <a:pt x="215" y="48257"/>
                  <a:pt x="2819" y="45752"/>
                  <a:pt x="5522" y="43346"/>
                </a:cubicBezTo>
                <a:cubicBezTo>
                  <a:pt x="6857" y="42126"/>
                  <a:pt x="8225" y="40956"/>
                  <a:pt x="9246" y="40050"/>
                </a:cubicBezTo>
                <a:cubicBezTo>
                  <a:pt x="10268" y="39176"/>
                  <a:pt x="10960" y="38583"/>
                  <a:pt x="10960" y="38583"/>
                </a:cubicBezTo>
                <a:cubicBezTo>
                  <a:pt x="12922" y="40083"/>
                  <a:pt x="15048" y="40923"/>
                  <a:pt x="17207" y="41121"/>
                </a:cubicBezTo>
                <a:cubicBezTo>
                  <a:pt x="17561" y="41156"/>
                  <a:pt x="17916" y="41173"/>
                  <a:pt x="18272" y="41173"/>
                </a:cubicBezTo>
                <a:cubicBezTo>
                  <a:pt x="20100" y="41173"/>
                  <a:pt x="21940" y="40713"/>
                  <a:pt x="23733" y="39802"/>
                </a:cubicBezTo>
                <a:cubicBezTo>
                  <a:pt x="21514" y="37935"/>
                  <a:pt x="19002" y="36979"/>
                  <a:pt x="16427" y="36979"/>
                </a:cubicBezTo>
                <a:cubicBezTo>
                  <a:pt x="14775" y="36979"/>
                  <a:pt x="13097" y="37372"/>
                  <a:pt x="11455" y="38171"/>
                </a:cubicBezTo>
                <a:cubicBezTo>
                  <a:pt x="11455" y="38171"/>
                  <a:pt x="13729" y="36226"/>
                  <a:pt x="16070" y="34331"/>
                </a:cubicBezTo>
                <a:cubicBezTo>
                  <a:pt x="17223" y="33358"/>
                  <a:pt x="18410" y="32435"/>
                  <a:pt x="19300" y="31727"/>
                </a:cubicBezTo>
                <a:cubicBezTo>
                  <a:pt x="20190" y="31035"/>
                  <a:pt x="20783" y="30573"/>
                  <a:pt x="20783" y="30573"/>
                </a:cubicBezTo>
                <a:cubicBezTo>
                  <a:pt x="23112" y="32495"/>
                  <a:pt x="25742" y="33469"/>
                  <a:pt x="28437" y="33469"/>
                </a:cubicBezTo>
                <a:cubicBezTo>
                  <a:pt x="30109" y="33469"/>
                  <a:pt x="31807" y="33094"/>
                  <a:pt x="33474" y="32337"/>
                </a:cubicBezTo>
                <a:cubicBezTo>
                  <a:pt x="31213" y="30256"/>
                  <a:pt x="28590" y="29188"/>
                  <a:pt x="25861" y="29188"/>
                </a:cubicBezTo>
                <a:cubicBezTo>
                  <a:pt x="24351" y="29188"/>
                  <a:pt x="22809" y="29514"/>
                  <a:pt x="21278" y="30177"/>
                </a:cubicBezTo>
                <a:cubicBezTo>
                  <a:pt x="21278" y="30177"/>
                  <a:pt x="21871" y="29716"/>
                  <a:pt x="22761" y="29024"/>
                </a:cubicBezTo>
                <a:cubicBezTo>
                  <a:pt x="23667" y="28332"/>
                  <a:pt x="24870" y="27442"/>
                  <a:pt x="26057" y="26535"/>
                </a:cubicBezTo>
                <a:cubicBezTo>
                  <a:pt x="27260" y="25612"/>
                  <a:pt x="28480" y="24739"/>
                  <a:pt x="29403" y="24080"/>
                </a:cubicBezTo>
                <a:cubicBezTo>
                  <a:pt x="30326" y="23420"/>
                  <a:pt x="30936" y="22992"/>
                  <a:pt x="30936" y="22992"/>
                </a:cubicBezTo>
                <a:cubicBezTo>
                  <a:pt x="32748" y="24656"/>
                  <a:pt x="34792" y="25662"/>
                  <a:pt x="36918" y="26057"/>
                </a:cubicBezTo>
                <a:cubicBezTo>
                  <a:pt x="37626" y="26199"/>
                  <a:pt x="38344" y="26270"/>
                  <a:pt x="39066" y="26270"/>
                </a:cubicBezTo>
                <a:cubicBezTo>
                  <a:pt x="40530" y="26270"/>
                  <a:pt x="42016" y="25977"/>
                  <a:pt x="43494" y="25382"/>
                </a:cubicBezTo>
                <a:cubicBezTo>
                  <a:pt x="41830" y="23684"/>
                  <a:pt x="39934" y="22580"/>
                  <a:pt x="37874" y="22102"/>
                </a:cubicBezTo>
                <a:cubicBezTo>
                  <a:pt x="37099" y="21927"/>
                  <a:pt x="36300" y="21835"/>
                  <a:pt x="35487" y="21835"/>
                </a:cubicBezTo>
                <a:cubicBezTo>
                  <a:pt x="34159" y="21835"/>
                  <a:pt x="32797" y="22081"/>
                  <a:pt x="31446" y="22613"/>
                </a:cubicBezTo>
                <a:cubicBezTo>
                  <a:pt x="31446" y="22613"/>
                  <a:pt x="32056" y="22184"/>
                  <a:pt x="32979" y="21525"/>
                </a:cubicBezTo>
                <a:cubicBezTo>
                  <a:pt x="33919" y="20882"/>
                  <a:pt x="35155" y="20042"/>
                  <a:pt x="36407" y="19201"/>
                </a:cubicBezTo>
                <a:cubicBezTo>
                  <a:pt x="38879" y="17487"/>
                  <a:pt x="41451" y="15921"/>
                  <a:pt x="41451" y="15921"/>
                </a:cubicBezTo>
                <a:cubicBezTo>
                  <a:pt x="43181" y="17685"/>
                  <a:pt x="45159" y="18822"/>
                  <a:pt x="47252" y="19333"/>
                </a:cubicBezTo>
                <a:cubicBezTo>
                  <a:pt x="48185" y="19555"/>
                  <a:pt x="49155" y="19678"/>
                  <a:pt x="50143" y="19678"/>
                </a:cubicBezTo>
                <a:cubicBezTo>
                  <a:pt x="51352" y="19678"/>
                  <a:pt x="52587" y="19494"/>
                  <a:pt x="53811" y="19086"/>
                </a:cubicBezTo>
                <a:cubicBezTo>
                  <a:pt x="52262" y="17289"/>
                  <a:pt x="50433" y="16053"/>
                  <a:pt x="48422" y="15443"/>
                </a:cubicBezTo>
                <a:cubicBezTo>
                  <a:pt x="47482" y="15146"/>
                  <a:pt x="46511" y="15000"/>
                  <a:pt x="45518" y="15000"/>
                </a:cubicBezTo>
                <a:cubicBezTo>
                  <a:pt x="44368" y="15000"/>
                  <a:pt x="43188" y="15195"/>
                  <a:pt x="41994" y="15575"/>
                </a:cubicBezTo>
                <a:cubicBezTo>
                  <a:pt x="41994" y="15575"/>
                  <a:pt x="42621" y="15180"/>
                  <a:pt x="43577" y="14586"/>
                </a:cubicBezTo>
                <a:cubicBezTo>
                  <a:pt x="44532" y="13960"/>
                  <a:pt x="45818" y="13202"/>
                  <a:pt x="47137" y="12460"/>
                </a:cubicBezTo>
                <a:cubicBezTo>
                  <a:pt x="48439" y="11702"/>
                  <a:pt x="49741" y="10961"/>
                  <a:pt x="50713" y="10384"/>
                </a:cubicBezTo>
                <a:cubicBezTo>
                  <a:pt x="51191" y="10104"/>
                  <a:pt x="51619" y="9889"/>
                  <a:pt x="51900" y="9741"/>
                </a:cubicBezTo>
                <a:cubicBezTo>
                  <a:pt x="52196" y="9576"/>
                  <a:pt x="52361" y="9494"/>
                  <a:pt x="52361" y="9494"/>
                </a:cubicBezTo>
                <a:cubicBezTo>
                  <a:pt x="53976" y="11373"/>
                  <a:pt x="55872" y="12658"/>
                  <a:pt x="57915" y="13350"/>
                </a:cubicBezTo>
                <a:cubicBezTo>
                  <a:pt x="58921" y="13680"/>
                  <a:pt x="59975" y="13878"/>
                  <a:pt x="61063" y="13894"/>
                </a:cubicBezTo>
                <a:cubicBezTo>
                  <a:pt x="61323" y="13910"/>
                  <a:pt x="61585" y="13918"/>
                  <a:pt x="61847" y="13918"/>
                </a:cubicBezTo>
                <a:cubicBezTo>
                  <a:pt x="62681" y="13918"/>
                  <a:pt x="63527" y="13835"/>
                  <a:pt x="64392" y="13647"/>
                </a:cubicBezTo>
                <a:cubicBezTo>
                  <a:pt x="63008" y="11702"/>
                  <a:pt x="61294" y="10318"/>
                  <a:pt x="59333" y="9510"/>
                </a:cubicBezTo>
                <a:cubicBezTo>
                  <a:pt x="58202" y="9079"/>
                  <a:pt x="56994" y="8865"/>
                  <a:pt x="55733" y="8865"/>
                </a:cubicBezTo>
                <a:cubicBezTo>
                  <a:pt x="54825" y="8865"/>
                  <a:pt x="53890" y="8976"/>
                  <a:pt x="52938" y="9197"/>
                </a:cubicBezTo>
                <a:cubicBezTo>
                  <a:pt x="52938" y="9197"/>
                  <a:pt x="54421" y="8423"/>
                  <a:pt x="55904" y="7648"/>
                </a:cubicBezTo>
                <a:cubicBezTo>
                  <a:pt x="56646" y="7269"/>
                  <a:pt x="57388" y="6873"/>
                  <a:pt x="57948" y="6610"/>
                </a:cubicBezTo>
                <a:cubicBezTo>
                  <a:pt x="58525" y="6346"/>
                  <a:pt x="58904" y="6165"/>
                  <a:pt x="58904" y="6165"/>
                </a:cubicBezTo>
                <a:cubicBezTo>
                  <a:pt x="59518" y="6248"/>
                  <a:pt x="60115" y="6288"/>
                  <a:pt x="60696" y="6288"/>
                </a:cubicBezTo>
                <a:cubicBezTo>
                  <a:pt x="62425" y="6288"/>
                  <a:pt x="64012" y="5932"/>
                  <a:pt x="65480" y="5291"/>
                </a:cubicBezTo>
                <a:cubicBezTo>
                  <a:pt x="67458" y="4500"/>
                  <a:pt x="69188" y="3099"/>
                  <a:pt x="70655" y="1072"/>
                </a:cubicBezTo>
                <a:cubicBezTo>
                  <a:pt x="69736" y="866"/>
                  <a:pt x="68822" y="766"/>
                  <a:pt x="67925" y="766"/>
                </a:cubicBezTo>
                <a:cubicBezTo>
                  <a:pt x="66523" y="766"/>
                  <a:pt x="65165" y="1011"/>
                  <a:pt x="63898" y="1484"/>
                </a:cubicBezTo>
                <a:cubicBezTo>
                  <a:pt x="61838" y="2308"/>
                  <a:pt x="60091" y="3874"/>
                  <a:pt x="58772" y="5884"/>
                </a:cubicBezTo>
                <a:cubicBezTo>
                  <a:pt x="58772" y="5884"/>
                  <a:pt x="58574" y="5967"/>
                  <a:pt x="58245" y="6115"/>
                </a:cubicBezTo>
                <a:cubicBezTo>
                  <a:pt x="57915" y="6280"/>
                  <a:pt x="57437" y="6494"/>
                  <a:pt x="56877" y="6791"/>
                </a:cubicBezTo>
                <a:cubicBezTo>
                  <a:pt x="55773" y="7368"/>
                  <a:pt x="54273" y="8142"/>
                  <a:pt x="52790" y="8917"/>
                </a:cubicBezTo>
                <a:cubicBezTo>
                  <a:pt x="51290" y="9675"/>
                  <a:pt x="49856" y="10532"/>
                  <a:pt x="48768" y="11158"/>
                </a:cubicBezTo>
                <a:cubicBezTo>
                  <a:pt x="47680" y="11785"/>
                  <a:pt x="46955" y="12197"/>
                  <a:pt x="46955" y="12197"/>
                </a:cubicBezTo>
                <a:cubicBezTo>
                  <a:pt x="48620" y="10582"/>
                  <a:pt x="49708" y="8620"/>
                  <a:pt x="50301" y="6593"/>
                </a:cubicBezTo>
                <a:cubicBezTo>
                  <a:pt x="50878" y="4549"/>
                  <a:pt x="50894" y="2308"/>
                  <a:pt x="50268" y="1"/>
                </a:cubicBezTo>
                <a:close/>
              </a:path>
            </a:pathLst>
          </a:custGeom>
          <a:solidFill>
            <a:srgbClr val="B1BCB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5" name="Google Shape;695;p44"/>
          <p:cNvSpPr/>
          <p:nvPr/>
        </p:nvSpPr>
        <p:spPr>
          <a:xfrm>
            <a:off x="995384" y="1923346"/>
            <a:ext cx="458200" cy="456875"/>
          </a:xfrm>
          <a:custGeom>
            <a:avLst/>
            <a:gdLst/>
            <a:ahLst/>
            <a:cxnLst/>
            <a:rect l="l" t="t" r="r" b="b"/>
            <a:pathLst>
              <a:path w="18328" h="18275" extrusionOk="0">
                <a:moveTo>
                  <a:pt x="9411" y="1002"/>
                </a:moveTo>
                <a:cubicBezTo>
                  <a:pt x="9774" y="1002"/>
                  <a:pt x="10120" y="1018"/>
                  <a:pt x="10449" y="1051"/>
                </a:cubicBezTo>
                <a:cubicBezTo>
                  <a:pt x="10664" y="1068"/>
                  <a:pt x="10960" y="1480"/>
                  <a:pt x="10993" y="2123"/>
                </a:cubicBezTo>
                <a:cubicBezTo>
                  <a:pt x="11043" y="3523"/>
                  <a:pt x="11076" y="5040"/>
                  <a:pt x="11092" y="6737"/>
                </a:cubicBezTo>
                <a:lnTo>
                  <a:pt x="11092" y="7232"/>
                </a:lnTo>
                <a:lnTo>
                  <a:pt x="11586" y="7248"/>
                </a:lnTo>
                <a:cubicBezTo>
                  <a:pt x="13086" y="7265"/>
                  <a:pt x="14619" y="7314"/>
                  <a:pt x="16168" y="7380"/>
                </a:cubicBezTo>
                <a:cubicBezTo>
                  <a:pt x="16827" y="7397"/>
                  <a:pt x="17207" y="7710"/>
                  <a:pt x="17223" y="7924"/>
                </a:cubicBezTo>
                <a:cubicBezTo>
                  <a:pt x="17305" y="8863"/>
                  <a:pt x="17322" y="9671"/>
                  <a:pt x="17256" y="10429"/>
                </a:cubicBezTo>
                <a:cubicBezTo>
                  <a:pt x="17239" y="10627"/>
                  <a:pt x="16811" y="10940"/>
                  <a:pt x="16185" y="10956"/>
                </a:cubicBezTo>
                <a:cubicBezTo>
                  <a:pt x="14784" y="11006"/>
                  <a:pt x="13268" y="11039"/>
                  <a:pt x="11570" y="11055"/>
                </a:cubicBezTo>
                <a:lnTo>
                  <a:pt x="11076" y="11055"/>
                </a:lnTo>
                <a:lnTo>
                  <a:pt x="11059" y="11550"/>
                </a:lnTo>
                <a:cubicBezTo>
                  <a:pt x="11043" y="13033"/>
                  <a:pt x="11010" y="14549"/>
                  <a:pt x="10960" y="16115"/>
                </a:cubicBezTo>
                <a:cubicBezTo>
                  <a:pt x="10944" y="16758"/>
                  <a:pt x="10647" y="17186"/>
                  <a:pt x="10433" y="17219"/>
                </a:cubicBezTo>
                <a:cubicBezTo>
                  <a:pt x="10124" y="17254"/>
                  <a:pt x="9803" y="17271"/>
                  <a:pt x="9465" y="17271"/>
                </a:cubicBezTo>
                <a:cubicBezTo>
                  <a:pt x="8992" y="17271"/>
                  <a:pt x="8485" y="17237"/>
                  <a:pt x="7928" y="17170"/>
                </a:cubicBezTo>
                <a:cubicBezTo>
                  <a:pt x="7730" y="17153"/>
                  <a:pt x="7433" y="16758"/>
                  <a:pt x="7400" y="16099"/>
                </a:cubicBezTo>
                <a:cubicBezTo>
                  <a:pt x="7334" y="14764"/>
                  <a:pt x="7301" y="13297"/>
                  <a:pt x="7268" y="11517"/>
                </a:cubicBezTo>
                <a:lnTo>
                  <a:pt x="7268" y="11039"/>
                </a:lnTo>
                <a:lnTo>
                  <a:pt x="6774" y="11022"/>
                </a:lnTo>
                <a:cubicBezTo>
                  <a:pt x="5274" y="11006"/>
                  <a:pt x="3758" y="10973"/>
                  <a:pt x="2192" y="10940"/>
                </a:cubicBezTo>
                <a:cubicBezTo>
                  <a:pt x="1549" y="10923"/>
                  <a:pt x="1121" y="10610"/>
                  <a:pt x="1088" y="10396"/>
                </a:cubicBezTo>
                <a:cubicBezTo>
                  <a:pt x="1006" y="9671"/>
                  <a:pt x="1022" y="8847"/>
                  <a:pt x="1137" y="7907"/>
                </a:cubicBezTo>
                <a:cubicBezTo>
                  <a:pt x="1154" y="7710"/>
                  <a:pt x="1549" y="7397"/>
                  <a:pt x="2209" y="7364"/>
                </a:cubicBezTo>
                <a:cubicBezTo>
                  <a:pt x="3544" y="7298"/>
                  <a:pt x="4994" y="7265"/>
                  <a:pt x="6790" y="7232"/>
                </a:cubicBezTo>
                <a:lnTo>
                  <a:pt x="7268" y="7232"/>
                </a:lnTo>
                <a:lnTo>
                  <a:pt x="7285" y="6737"/>
                </a:lnTo>
                <a:cubicBezTo>
                  <a:pt x="7301" y="5221"/>
                  <a:pt x="7334" y="3688"/>
                  <a:pt x="7400" y="2139"/>
                </a:cubicBezTo>
                <a:cubicBezTo>
                  <a:pt x="7433" y="1480"/>
                  <a:pt x="7746" y="1101"/>
                  <a:pt x="7944" y="1084"/>
                </a:cubicBezTo>
                <a:cubicBezTo>
                  <a:pt x="8472" y="1035"/>
                  <a:pt x="8966" y="1002"/>
                  <a:pt x="9411" y="1002"/>
                </a:cubicBezTo>
                <a:close/>
                <a:moveTo>
                  <a:pt x="9413" y="0"/>
                </a:moveTo>
                <a:cubicBezTo>
                  <a:pt x="8929" y="0"/>
                  <a:pt x="8415" y="25"/>
                  <a:pt x="7862" y="79"/>
                </a:cubicBezTo>
                <a:cubicBezTo>
                  <a:pt x="7071" y="145"/>
                  <a:pt x="6444" y="1002"/>
                  <a:pt x="6395" y="2090"/>
                </a:cubicBezTo>
                <a:cubicBezTo>
                  <a:pt x="6345" y="3491"/>
                  <a:pt x="6312" y="4875"/>
                  <a:pt x="6280" y="6243"/>
                </a:cubicBezTo>
                <a:cubicBezTo>
                  <a:pt x="4697" y="6259"/>
                  <a:pt x="3379" y="6309"/>
                  <a:pt x="2159" y="6358"/>
                </a:cubicBezTo>
                <a:cubicBezTo>
                  <a:pt x="1071" y="6408"/>
                  <a:pt x="231" y="7017"/>
                  <a:pt x="132" y="7792"/>
                </a:cubicBezTo>
                <a:cubicBezTo>
                  <a:pt x="17" y="8814"/>
                  <a:pt x="0" y="9704"/>
                  <a:pt x="99" y="10511"/>
                </a:cubicBezTo>
                <a:cubicBezTo>
                  <a:pt x="182" y="11303"/>
                  <a:pt x="1055" y="11912"/>
                  <a:pt x="2176" y="11945"/>
                </a:cubicBezTo>
                <a:cubicBezTo>
                  <a:pt x="3560" y="11978"/>
                  <a:pt x="4928" y="12011"/>
                  <a:pt x="6280" y="12028"/>
                </a:cubicBezTo>
                <a:cubicBezTo>
                  <a:pt x="6296" y="13593"/>
                  <a:pt x="6345" y="14912"/>
                  <a:pt x="6395" y="16148"/>
                </a:cubicBezTo>
                <a:cubicBezTo>
                  <a:pt x="6444" y="17236"/>
                  <a:pt x="7038" y="18076"/>
                  <a:pt x="7829" y="18175"/>
                </a:cubicBezTo>
                <a:cubicBezTo>
                  <a:pt x="8389" y="18241"/>
                  <a:pt x="8933" y="18274"/>
                  <a:pt x="9427" y="18274"/>
                </a:cubicBezTo>
                <a:cubicBezTo>
                  <a:pt x="9823" y="18274"/>
                  <a:pt x="10186" y="18258"/>
                  <a:pt x="10548" y="18208"/>
                </a:cubicBezTo>
                <a:cubicBezTo>
                  <a:pt x="11339" y="18126"/>
                  <a:pt x="11949" y="17252"/>
                  <a:pt x="11966" y="16131"/>
                </a:cubicBezTo>
                <a:cubicBezTo>
                  <a:pt x="12015" y="14747"/>
                  <a:pt x="12031" y="13396"/>
                  <a:pt x="12064" y="12061"/>
                </a:cubicBezTo>
                <a:cubicBezTo>
                  <a:pt x="13581" y="12044"/>
                  <a:pt x="14949" y="12011"/>
                  <a:pt x="16218" y="11962"/>
                </a:cubicBezTo>
                <a:cubicBezTo>
                  <a:pt x="17322" y="11912"/>
                  <a:pt x="18179" y="11303"/>
                  <a:pt x="18261" y="10511"/>
                </a:cubicBezTo>
                <a:cubicBezTo>
                  <a:pt x="18327" y="9704"/>
                  <a:pt x="18311" y="8830"/>
                  <a:pt x="18228" y="7825"/>
                </a:cubicBezTo>
                <a:cubicBezTo>
                  <a:pt x="18162" y="7034"/>
                  <a:pt x="17305" y="6408"/>
                  <a:pt x="16218" y="6375"/>
                </a:cubicBezTo>
                <a:cubicBezTo>
                  <a:pt x="14817" y="6309"/>
                  <a:pt x="13449" y="6276"/>
                  <a:pt x="12081" y="6243"/>
                </a:cubicBezTo>
                <a:cubicBezTo>
                  <a:pt x="12081" y="4727"/>
                  <a:pt x="12048" y="3359"/>
                  <a:pt x="11998" y="2090"/>
                </a:cubicBezTo>
                <a:cubicBezTo>
                  <a:pt x="11949" y="985"/>
                  <a:pt x="11339" y="128"/>
                  <a:pt x="10548" y="46"/>
                </a:cubicBezTo>
                <a:cubicBezTo>
                  <a:pt x="10185" y="16"/>
                  <a:pt x="9809" y="0"/>
                  <a:pt x="9413" y="0"/>
                </a:cubicBezTo>
                <a:close/>
              </a:path>
            </a:pathLst>
          </a:custGeom>
          <a:solidFill>
            <a:srgbClr val="DD44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6" name="Google Shape;696;p44"/>
          <p:cNvSpPr/>
          <p:nvPr/>
        </p:nvSpPr>
        <p:spPr>
          <a:xfrm>
            <a:off x="5743131" y="87942"/>
            <a:ext cx="258350" cy="257525"/>
          </a:xfrm>
          <a:custGeom>
            <a:avLst/>
            <a:gdLst/>
            <a:ahLst/>
            <a:cxnLst/>
            <a:rect l="l" t="t" r="r" b="b"/>
            <a:pathLst>
              <a:path w="10334" h="10301" extrusionOk="0">
                <a:moveTo>
                  <a:pt x="5330" y="1"/>
                </a:moveTo>
                <a:cubicBezTo>
                  <a:pt x="5030" y="1"/>
                  <a:pt x="4724" y="19"/>
                  <a:pt x="4417" y="47"/>
                </a:cubicBezTo>
                <a:cubicBezTo>
                  <a:pt x="4087" y="80"/>
                  <a:pt x="3840" y="476"/>
                  <a:pt x="3807" y="970"/>
                </a:cubicBezTo>
                <a:cubicBezTo>
                  <a:pt x="3774" y="1893"/>
                  <a:pt x="3758" y="2816"/>
                  <a:pt x="3741" y="3723"/>
                </a:cubicBezTo>
                <a:cubicBezTo>
                  <a:pt x="2818" y="3739"/>
                  <a:pt x="1895" y="3756"/>
                  <a:pt x="989" y="3805"/>
                </a:cubicBezTo>
                <a:cubicBezTo>
                  <a:pt x="511" y="3821"/>
                  <a:pt x="115" y="4069"/>
                  <a:pt x="66" y="4382"/>
                </a:cubicBezTo>
                <a:cubicBezTo>
                  <a:pt x="17" y="4926"/>
                  <a:pt x="0" y="5453"/>
                  <a:pt x="50" y="5931"/>
                </a:cubicBezTo>
                <a:cubicBezTo>
                  <a:pt x="83" y="6261"/>
                  <a:pt x="495" y="6508"/>
                  <a:pt x="1005" y="6524"/>
                </a:cubicBezTo>
                <a:cubicBezTo>
                  <a:pt x="1928" y="6557"/>
                  <a:pt x="2835" y="6574"/>
                  <a:pt x="3725" y="6590"/>
                </a:cubicBezTo>
                <a:cubicBezTo>
                  <a:pt x="3741" y="7513"/>
                  <a:pt x="3774" y="8420"/>
                  <a:pt x="3807" y="9326"/>
                </a:cubicBezTo>
                <a:cubicBezTo>
                  <a:pt x="3840" y="9821"/>
                  <a:pt x="4087" y="10216"/>
                  <a:pt x="4401" y="10249"/>
                </a:cubicBezTo>
                <a:cubicBezTo>
                  <a:pt x="4692" y="10284"/>
                  <a:pt x="4979" y="10301"/>
                  <a:pt x="5256" y="10301"/>
                </a:cubicBezTo>
                <a:cubicBezTo>
                  <a:pt x="5496" y="10301"/>
                  <a:pt x="5728" y="10289"/>
                  <a:pt x="5950" y="10266"/>
                </a:cubicBezTo>
                <a:cubicBezTo>
                  <a:pt x="6279" y="10233"/>
                  <a:pt x="6527" y="9821"/>
                  <a:pt x="6543" y="9326"/>
                </a:cubicBezTo>
                <a:cubicBezTo>
                  <a:pt x="6560" y="8387"/>
                  <a:pt x="6576" y="7480"/>
                  <a:pt x="6593" y="6590"/>
                </a:cubicBezTo>
                <a:cubicBezTo>
                  <a:pt x="7548" y="6590"/>
                  <a:pt x="8488" y="6574"/>
                  <a:pt x="9361" y="6541"/>
                </a:cubicBezTo>
                <a:cubicBezTo>
                  <a:pt x="9856" y="6524"/>
                  <a:pt x="10251" y="6261"/>
                  <a:pt x="10284" y="5948"/>
                </a:cubicBezTo>
                <a:cubicBezTo>
                  <a:pt x="10334" y="5453"/>
                  <a:pt x="10317" y="4942"/>
                  <a:pt x="10268" y="4398"/>
                </a:cubicBezTo>
                <a:cubicBezTo>
                  <a:pt x="10235" y="4085"/>
                  <a:pt x="9839" y="3821"/>
                  <a:pt x="9345" y="3805"/>
                </a:cubicBezTo>
                <a:cubicBezTo>
                  <a:pt x="8422" y="3756"/>
                  <a:pt x="7516" y="3739"/>
                  <a:pt x="6609" y="3723"/>
                </a:cubicBezTo>
                <a:cubicBezTo>
                  <a:pt x="6609" y="2767"/>
                  <a:pt x="6593" y="1844"/>
                  <a:pt x="6560" y="954"/>
                </a:cubicBezTo>
                <a:cubicBezTo>
                  <a:pt x="6527" y="459"/>
                  <a:pt x="6279" y="64"/>
                  <a:pt x="5966" y="31"/>
                </a:cubicBezTo>
                <a:cubicBezTo>
                  <a:pt x="5759" y="10"/>
                  <a:pt x="5546" y="1"/>
                  <a:pt x="533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97" name="Google Shape;697;p44"/>
          <p:cNvCxnSpPr/>
          <p:nvPr/>
        </p:nvCxnSpPr>
        <p:spPr>
          <a:xfrm>
            <a:off x="-1090425" y="-75450"/>
            <a:ext cx="658500" cy="658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ransition spd="med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48"/>
          <p:cNvSpPr txBox="1">
            <a:spLocks noGrp="1"/>
          </p:cNvSpPr>
          <p:nvPr>
            <p:ph type="title"/>
          </p:nvPr>
        </p:nvSpPr>
        <p:spPr>
          <a:xfrm>
            <a:off x="660700" y="74811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Details </a:t>
            </a:r>
            <a:endParaRPr dirty="0"/>
          </a:p>
        </p:txBody>
      </p:sp>
      <p:sp>
        <p:nvSpPr>
          <p:cNvPr id="928" name="Google Shape;928;p48"/>
          <p:cNvSpPr/>
          <p:nvPr/>
        </p:nvSpPr>
        <p:spPr>
          <a:xfrm>
            <a:off x="713225" y="3151375"/>
            <a:ext cx="1842900" cy="39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73150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 dirty="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29" name="Google Shape;929;p48"/>
          <p:cNvSpPr/>
          <p:nvPr/>
        </p:nvSpPr>
        <p:spPr>
          <a:xfrm>
            <a:off x="713225" y="2622275"/>
            <a:ext cx="1842900" cy="39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73150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 dirty="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30" name="Google Shape;930;p48"/>
          <p:cNvSpPr/>
          <p:nvPr/>
        </p:nvSpPr>
        <p:spPr>
          <a:xfrm>
            <a:off x="713225" y="3680475"/>
            <a:ext cx="1842900" cy="39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73150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 dirty="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31" name="Google Shape;931;p48"/>
          <p:cNvSpPr/>
          <p:nvPr/>
        </p:nvSpPr>
        <p:spPr>
          <a:xfrm>
            <a:off x="713225" y="4209575"/>
            <a:ext cx="1842900" cy="39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73150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 dirty="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33" name="Google Shape;933;p48"/>
          <p:cNvSpPr/>
          <p:nvPr/>
        </p:nvSpPr>
        <p:spPr>
          <a:xfrm>
            <a:off x="5543381" y="1896350"/>
            <a:ext cx="1834500" cy="39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73150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934" name="Google Shape;934;p48"/>
          <p:cNvSpPr/>
          <p:nvPr/>
        </p:nvSpPr>
        <p:spPr>
          <a:xfrm>
            <a:off x="2678350" y="3136625"/>
            <a:ext cx="1841100" cy="39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73150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936" name="Google Shape;936;p48"/>
          <p:cNvSpPr/>
          <p:nvPr/>
        </p:nvSpPr>
        <p:spPr>
          <a:xfrm>
            <a:off x="2678350" y="4209575"/>
            <a:ext cx="1841100" cy="39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73150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594819CE-72FE-E0EC-5BA0-E5718B5DE0AC}"/>
              </a:ext>
            </a:extLst>
          </p:cNvPr>
          <p:cNvSpPr/>
          <p:nvPr/>
        </p:nvSpPr>
        <p:spPr>
          <a:xfrm>
            <a:off x="1627238" y="642337"/>
            <a:ext cx="1271239" cy="399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596576-D2EC-28E0-E249-89D64AB519FE}"/>
              </a:ext>
            </a:extLst>
          </p:cNvPr>
          <p:cNvSpPr txBox="1"/>
          <p:nvPr/>
        </p:nvSpPr>
        <p:spPr>
          <a:xfrm>
            <a:off x="1682993" y="690535"/>
            <a:ext cx="11597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Browser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0DE67A1-2346-925D-DAAE-B7DEECF0C792}"/>
              </a:ext>
            </a:extLst>
          </p:cNvPr>
          <p:cNvSpPr/>
          <p:nvPr/>
        </p:nvSpPr>
        <p:spPr>
          <a:xfrm>
            <a:off x="1981198" y="1313162"/>
            <a:ext cx="1271239" cy="399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4866247-B671-86BA-4982-EB5575C6208F}"/>
              </a:ext>
            </a:extLst>
          </p:cNvPr>
          <p:cNvSpPr/>
          <p:nvPr/>
        </p:nvSpPr>
        <p:spPr>
          <a:xfrm>
            <a:off x="1981198" y="3538650"/>
            <a:ext cx="1271239" cy="399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86A2104-AC01-43C0-6888-23C1EF404E6E}"/>
              </a:ext>
            </a:extLst>
          </p:cNvPr>
          <p:cNvSpPr/>
          <p:nvPr/>
        </p:nvSpPr>
        <p:spPr>
          <a:xfrm>
            <a:off x="1966327" y="2431386"/>
            <a:ext cx="1271239" cy="399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C35A88C-382B-8492-EE70-AE920138AF51}"/>
              </a:ext>
            </a:extLst>
          </p:cNvPr>
          <p:cNvSpPr/>
          <p:nvPr/>
        </p:nvSpPr>
        <p:spPr>
          <a:xfrm>
            <a:off x="1966328" y="2968000"/>
            <a:ext cx="1255534" cy="399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07D312B-596B-0684-8E81-AB700EF86AC9}"/>
              </a:ext>
            </a:extLst>
          </p:cNvPr>
          <p:cNvSpPr/>
          <p:nvPr/>
        </p:nvSpPr>
        <p:spPr>
          <a:xfrm>
            <a:off x="1968366" y="1877202"/>
            <a:ext cx="1271239" cy="399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582CAD7-3D0A-BFDE-DE47-BA28567A939E}"/>
              </a:ext>
            </a:extLst>
          </p:cNvPr>
          <p:cNvSpPr txBox="1"/>
          <p:nvPr/>
        </p:nvSpPr>
        <p:spPr>
          <a:xfrm>
            <a:off x="2262856" y="1330241"/>
            <a:ext cx="959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URL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8F9B3D-6AAB-13F3-C228-D7432EBB7631}"/>
              </a:ext>
            </a:extLst>
          </p:cNvPr>
          <p:cNvSpPr txBox="1"/>
          <p:nvPr/>
        </p:nvSpPr>
        <p:spPr>
          <a:xfrm>
            <a:off x="2126166" y="1940720"/>
            <a:ext cx="9887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Root URL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8B25D85-6F03-13A2-590C-10CD224EACED}"/>
              </a:ext>
            </a:extLst>
          </p:cNvPr>
          <p:cNvSpPr txBox="1"/>
          <p:nvPr/>
        </p:nvSpPr>
        <p:spPr>
          <a:xfrm>
            <a:off x="2103861" y="2476663"/>
            <a:ext cx="1025912" cy="3068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APP URL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3513E64-DD2D-E167-D988-198AE2A937F1}"/>
              </a:ext>
            </a:extLst>
          </p:cNvPr>
          <p:cNvSpPr txBox="1"/>
          <p:nvPr/>
        </p:nvSpPr>
        <p:spPr>
          <a:xfrm>
            <a:off x="2207939" y="2985475"/>
            <a:ext cx="9367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VIEW</a:t>
            </a:r>
            <a:endParaRPr lang="en-IN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B231FD8-AA22-DEE6-8277-0C98FA58BA42}"/>
              </a:ext>
            </a:extLst>
          </p:cNvPr>
          <p:cNvSpPr txBox="1"/>
          <p:nvPr/>
        </p:nvSpPr>
        <p:spPr>
          <a:xfrm>
            <a:off x="1981198" y="3582400"/>
            <a:ext cx="14244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MODEL(ORM)</a:t>
            </a:r>
          </a:p>
        </p:txBody>
      </p:sp>
      <p:sp>
        <p:nvSpPr>
          <p:cNvPr id="16" name="Flowchart: Magnetic Disk 15">
            <a:extLst>
              <a:ext uri="{FF2B5EF4-FFF2-40B4-BE49-F238E27FC236}">
                <a16:creationId xmlns:a16="http://schemas.microsoft.com/office/drawing/2014/main" id="{EB54D275-BD5F-5F8D-99CF-BB17C945BBFE}"/>
              </a:ext>
            </a:extLst>
          </p:cNvPr>
          <p:cNvSpPr/>
          <p:nvPr/>
        </p:nvSpPr>
        <p:spPr>
          <a:xfrm>
            <a:off x="1680113" y="4250966"/>
            <a:ext cx="2026646" cy="863592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D27A718-8A73-7B90-FE00-526F9390A85F}"/>
              </a:ext>
            </a:extLst>
          </p:cNvPr>
          <p:cNvCxnSpPr/>
          <p:nvPr/>
        </p:nvCxnSpPr>
        <p:spPr>
          <a:xfrm>
            <a:off x="2103861" y="1041337"/>
            <a:ext cx="0" cy="2718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BD16F67-E015-B894-BAEE-659EF96030DD}"/>
              </a:ext>
            </a:extLst>
          </p:cNvPr>
          <p:cNvCxnSpPr>
            <a:cxnSpLocks/>
          </p:cNvCxnSpPr>
          <p:nvPr/>
        </p:nvCxnSpPr>
        <p:spPr>
          <a:xfrm>
            <a:off x="2352905" y="1712162"/>
            <a:ext cx="0" cy="1658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5C5FBCA-3CFC-DE79-10F6-78502DB4B622}"/>
              </a:ext>
            </a:extLst>
          </p:cNvPr>
          <p:cNvCxnSpPr>
            <a:cxnSpLocks/>
          </p:cNvCxnSpPr>
          <p:nvPr/>
        </p:nvCxnSpPr>
        <p:spPr>
          <a:xfrm>
            <a:off x="2367771" y="2276202"/>
            <a:ext cx="0" cy="1658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6E0FE92-903D-6FAB-E9A2-C561FED22BDF}"/>
              </a:ext>
            </a:extLst>
          </p:cNvPr>
          <p:cNvCxnSpPr>
            <a:cxnSpLocks/>
          </p:cNvCxnSpPr>
          <p:nvPr/>
        </p:nvCxnSpPr>
        <p:spPr>
          <a:xfrm>
            <a:off x="2367771" y="2787912"/>
            <a:ext cx="0" cy="1658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BB1442E-AE53-928B-8558-189E4DC654BE}"/>
              </a:ext>
            </a:extLst>
          </p:cNvPr>
          <p:cNvCxnSpPr>
            <a:cxnSpLocks/>
          </p:cNvCxnSpPr>
          <p:nvPr/>
        </p:nvCxnSpPr>
        <p:spPr>
          <a:xfrm>
            <a:off x="2360335" y="3384551"/>
            <a:ext cx="0" cy="1658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CACA63F-A1A3-7AD9-06DC-A8EE0169BF08}"/>
              </a:ext>
            </a:extLst>
          </p:cNvPr>
          <p:cNvCxnSpPr>
            <a:cxnSpLocks/>
          </p:cNvCxnSpPr>
          <p:nvPr/>
        </p:nvCxnSpPr>
        <p:spPr>
          <a:xfrm>
            <a:off x="2352905" y="3937650"/>
            <a:ext cx="0" cy="3076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5FB4E0D-7A3F-D295-40CD-567A7B883303}"/>
              </a:ext>
            </a:extLst>
          </p:cNvPr>
          <p:cNvCxnSpPr>
            <a:cxnSpLocks/>
          </p:cNvCxnSpPr>
          <p:nvPr/>
        </p:nvCxnSpPr>
        <p:spPr>
          <a:xfrm flipV="1">
            <a:off x="2842720" y="3937650"/>
            <a:ext cx="0" cy="3076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A50B11B-8A80-C1C7-C129-E16E24233785}"/>
              </a:ext>
            </a:extLst>
          </p:cNvPr>
          <p:cNvCxnSpPr>
            <a:cxnSpLocks/>
          </p:cNvCxnSpPr>
          <p:nvPr/>
        </p:nvCxnSpPr>
        <p:spPr>
          <a:xfrm flipV="1">
            <a:off x="2842720" y="3350875"/>
            <a:ext cx="0" cy="1702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4798E5F-357B-C7C7-A7C1-4EE405606ACC}"/>
              </a:ext>
            </a:extLst>
          </p:cNvPr>
          <p:cNvCxnSpPr>
            <a:stCxn id="7" idx="3"/>
          </p:cNvCxnSpPr>
          <p:nvPr/>
        </p:nvCxnSpPr>
        <p:spPr>
          <a:xfrm>
            <a:off x="3221862" y="3167500"/>
            <a:ext cx="257677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71B595BD-1609-8393-8252-3E539D93F838}"/>
              </a:ext>
            </a:extLst>
          </p:cNvPr>
          <p:cNvCxnSpPr/>
          <p:nvPr/>
        </p:nvCxnSpPr>
        <p:spPr>
          <a:xfrm flipV="1">
            <a:off x="5806068" y="2295350"/>
            <a:ext cx="0" cy="8560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B73947EE-7AC6-A89B-F75A-5BD662DD8BD6}"/>
              </a:ext>
            </a:extLst>
          </p:cNvPr>
          <p:cNvSpPr/>
          <p:nvPr/>
        </p:nvSpPr>
        <p:spPr>
          <a:xfrm>
            <a:off x="5008755" y="1814222"/>
            <a:ext cx="1594626" cy="4811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A323A6F-E7F8-7215-73B6-566C90A8BF8C}"/>
              </a:ext>
            </a:extLst>
          </p:cNvPr>
          <p:cNvSpPr txBox="1"/>
          <p:nvPr/>
        </p:nvSpPr>
        <p:spPr>
          <a:xfrm>
            <a:off x="5166732" y="1900897"/>
            <a:ext cx="13307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Templates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8207E6C-9E76-2F4D-0484-D6CE96835A16}"/>
              </a:ext>
            </a:extLst>
          </p:cNvPr>
          <p:cNvCxnSpPr>
            <a:cxnSpLocks/>
            <a:endCxn id="40" idx="0"/>
          </p:cNvCxnSpPr>
          <p:nvPr/>
        </p:nvCxnSpPr>
        <p:spPr>
          <a:xfrm>
            <a:off x="5798634" y="854276"/>
            <a:ext cx="7434" cy="95994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19C51267-95CC-368B-5E07-4D1A5CFA1632}"/>
              </a:ext>
            </a:extLst>
          </p:cNvPr>
          <p:cNvCxnSpPr>
            <a:cxnSpLocks/>
          </p:cNvCxnSpPr>
          <p:nvPr/>
        </p:nvCxnSpPr>
        <p:spPr>
          <a:xfrm flipH="1">
            <a:off x="2966224" y="841837"/>
            <a:ext cx="28324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Flowchart: Magnetic Disk 51">
            <a:extLst>
              <a:ext uri="{FF2B5EF4-FFF2-40B4-BE49-F238E27FC236}">
                <a16:creationId xmlns:a16="http://schemas.microsoft.com/office/drawing/2014/main" id="{FF12A563-FEBF-88AF-C571-C1096532BDB2}"/>
              </a:ext>
            </a:extLst>
          </p:cNvPr>
          <p:cNvSpPr/>
          <p:nvPr/>
        </p:nvSpPr>
        <p:spPr>
          <a:xfrm>
            <a:off x="9984059" y="2884449"/>
            <a:ext cx="45719" cy="45719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42399A3-1FD2-5561-123D-61D244D39E39}"/>
              </a:ext>
            </a:extLst>
          </p:cNvPr>
          <p:cNvSpPr txBox="1"/>
          <p:nvPr/>
        </p:nvSpPr>
        <p:spPr>
          <a:xfrm>
            <a:off x="2103861" y="4549698"/>
            <a:ext cx="1419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>
                <a:solidFill>
                  <a:schemeClr val="bg1"/>
                </a:solidFill>
              </a:rPr>
              <a:t>Database</a:t>
            </a:r>
          </a:p>
        </p:txBody>
      </p:sp>
    </p:spTree>
    <p:extLst>
      <p:ext uri="{BB962C8B-B14F-4D97-AF65-F5344CB8AC3E}">
        <p14:creationId xmlns:p14="http://schemas.microsoft.com/office/powerpoint/2010/main" val="2847579510"/>
      </p:ext>
    </p:extLst>
  </p:cSld>
  <p:clrMapOvr>
    <a:masterClrMapping/>
  </p:clrMapOvr>
  <p:transition spd="med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48"/>
          <p:cNvSpPr txBox="1">
            <a:spLocks noGrp="1"/>
          </p:cNvSpPr>
          <p:nvPr>
            <p:ph type="title"/>
          </p:nvPr>
        </p:nvSpPr>
        <p:spPr>
          <a:xfrm>
            <a:off x="660700" y="74811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Details</a:t>
            </a:r>
            <a:endParaRPr dirty="0"/>
          </a:p>
        </p:txBody>
      </p:sp>
      <p:sp>
        <p:nvSpPr>
          <p:cNvPr id="928" name="Google Shape;928;p48"/>
          <p:cNvSpPr/>
          <p:nvPr/>
        </p:nvSpPr>
        <p:spPr>
          <a:xfrm>
            <a:off x="713225" y="3151375"/>
            <a:ext cx="1842900" cy="39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73150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 dirty="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29" name="Google Shape;929;p48"/>
          <p:cNvSpPr/>
          <p:nvPr/>
        </p:nvSpPr>
        <p:spPr>
          <a:xfrm>
            <a:off x="713225" y="2622275"/>
            <a:ext cx="1842900" cy="39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73150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 dirty="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30" name="Google Shape;930;p48"/>
          <p:cNvSpPr/>
          <p:nvPr/>
        </p:nvSpPr>
        <p:spPr>
          <a:xfrm>
            <a:off x="713225" y="3680475"/>
            <a:ext cx="1842900" cy="39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73150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 dirty="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31" name="Google Shape;931;p48"/>
          <p:cNvSpPr/>
          <p:nvPr/>
        </p:nvSpPr>
        <p:spPr>
          <a:xfrm>
            <a:off x="713225" y="4209575"/>
            <a:ext cx="1842900" cy="39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73150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 dirty="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33" name="Google Shape;933;p48"/>
          <p:cNvSpPr/>
          <p:nvPr/>
        </p:nvSpPr>
        <p:spPr>
          <a:xfrm>
            <a:off x="2686873" y="2600150"/>
            <a:ext cx="1834500" cy="39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73150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934" name="Google Shape;934;p48"/>
          <p:cNvSpPr/>
          <p:nvPr/>
        </p:nvSpPr>
        <p:spPr>
          <a:xfrm>
            <a:off x="2678350" y="3136625"/>
            <a:ext cx="1841100" cy="39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73150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935" name="Google Shape;935;p48"/>
          <p:cNvSpPr/>
          <p:nvPr/>
        </p:nvSpPr>
        <p:spPr>
          <a:xfrm>
            <a:off x="2678350" y="3673100"/>
            <a:ext cx="1841100" cy="39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73150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936" name="Google Shape;936;p48"/>
          <p:cNvSpPr/>
          <p:nvPr/>
        </p:nvSpPr>
        <p:spPr>
          <a:xfrm>
            <a:off x="2678350" y="4209575"/>
            <a:ext cx="1841100" cy="39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73150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7CC338B-F7CB-533F-E98C-66B130B12D10}"/>
              </a:ext>
            </a:extLst>
          </p:cNvPr>
          <p:cNvSpPr txBox="1"/>
          <p:nvPr/>
        </p:nvSpPr>
        <p:spPr>
          <a:xfrm>
            <a:off x="4188871" y="2517611"/>
            <a:ext cx="10510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Django </a:t>
            </a:r>
          </a:p>
          <a:p>
            <a:r>
              <a:rPr lang="en-IN" dirty="0">
                <a:solidFill>
                  <a:schemeClr val="bg1"/>
                </a:solidFill>
              </a:rPr>
              <a:t>application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19A2504-A690-129A-C2CA-1D951DDEF00A}"/>
              </a:ext>
            </a:extLst>
          </p:cNvPr>
          <p:cNvSpPr/>
          <p:nvPr/>
        </p:nvSpPr>
        <p:spPr>
          <a:xfrm>
            <a:off x="3177039" y="2421817"/>
            <a:ext cx="2267415" cy="5232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629CFF-CB78-8236-9A75-06E921B7926C}"/>
              </a:ext>
            </a:extLst>
          </p:cNvPr>
          <p:cNvSpPr txBox="1"/>
          <p:nvPr/>
        </p:nvSpPr>
        <p:spPr>
          <a:xfrm>
            <a:off x="6580262" y="767771"/>
            <a:ext cx="17979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Load Balancer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EBDB3C-B751-55F5-457D-1196A34670B6}"/>
              </a:ext>
            </a:extLst>
          </p:cNvPr>
          <p:cNvSpPr txBox="1"/>
          <p:nvPr/>
        </p:nvSpPr>
        <p:spPr>
          <a:xfrm>
            <a:off x="4432467" y="2130453"/>
            <a:ext cx="16410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Static IP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0577935-BC0A-8957-8894-AF0862984E52}"/>
              </a:ext>
            </a:extLst>
          </p:cNvPr>
          <p:cNvCxnSpPr>
            <a:cxnSpLocks/>
          </p:cNvCxnSpPr>
          <p:nvPr/>
        </p:nvCxnSpPr>
        <p:spPr>
          <a:xfrm flipH="1">
            <a:off x="2615584" y="2945037"/>
            <a:ext cx="1067371" cy="11691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93EF948-94BA-FAC9-C318-7C683F74B286}"/>
              </a:ext>
            </a:extLst>
          </p:cNvPr>
          <p:cNvCxnSpPr>
            <a:cxnSpLocks/>
          </p:cNvCxnSpPr>
          <p:nvPr/>
        </p:nvCxnSpPr>
        <p:spPr>
          <a:xfrm>
            <a:off x="4419424" y="2999150"/>
            <a:ext cx="0" cy="11887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6CFECF7-7B9B-F078-4C40-659585DA2204}"/>
              </a:ext>
            </a:extLst>
          </p:cNvPr>
          <p:cNvCxnSpPr>
            <a:cxnSpLocks/>
          </p:cNvCxnSpPr>
          <p:nvPr/>
        </p:nvCxnSpPr>
        <p:spPr>
          <a:xfrm>
            <a:off x="4990502" y="2940359"/>
            <a:ext cx="959998" cy="11785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F6C687C5-3232-98F4-F4A9-1F7525B491E5}"/>
              </a:ext>
            </a:extLst>
          </p:cNvPr>
          <p:cNvSpPr/>
          <p:nvPr/>
        </p:nvSpPr>
        <p:spPr>
          <a:xfrm>
            <a:off x="2092905" y="4146644"/>
            <a:ext cx="1222632" cy="5726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B42972E-6B09-D51F-2B2E-DBBE620C1BDC}"/>
              </a:ext>
            </a:extLst>
          </p:cNvPr>
          <p:cNvSpPr/>
          <p:nvPr/>
        </p:nvSpPr>
        <p:spPr>
          <a:xfrm>
            <a:off x="5642528" y="4149315"/>
            <a:ext cx="1222632" cy="5232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A70B335-0F57-1992-9656-7424DA8F81AD}"/>
              </a:ext>
            </a:extLst>
          </p:cNvPr>
          <p:cNvSpPr/>
          <p:nvPr/>
        </p:nvSpPr>
        <p:spPr>
          <a:xfrm>
            <a:off x="3808108" y="4206546"/>
            <a:ext cx="1222632" cy="5726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E27C99C-7FF4-CC5E-8038-CFA117AFC19C}"/>
              </a:ext>
            </a:extLst>
          </p:cNvPr>
          <p:cNvSpPr txBox="1"/>
          <p:nvPr/>
        </p:nvSpPr>
        <p:spPr>
          <a:xfrm>
            <a:off x="2094845" y="4187228"/>
            <a:ext cx="12226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Virtual Machine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8AFE110-7797-4B5F-2976-3DEE808635F4}"/>
              </a:ext>
            </a:extLst>
          </p:cNvPr>
          <p:cNvSpPr txBox="1"/>
          <p:nvPr/>
        </p:nvSpPr>
        <p:spPr>
          <a:xfrm>
            <a:off x="4030358" y="4231285"/>
            <a:ext cx="12226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Virtual Machine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5D41D5A-2A31-76AD-11D5-C1C3BDBE4101}"/>
              </a:ext>
            </a:extLst>
          </p:cNvPr>
          <p:cNvSpPr txBox="1"/>
          <p:nvPr/>
        </p:nvSpPr>
        <p:spPr>
          <a:xfrm>
            <a:off x="5767209" y="4146644"/>
            <a:ext cx="12226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Virtual Machine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FACBFB3-6B7D-F288-E854-41FC42AF4615}"/>
              </a:ext>
            </a:extLst>
          </p:cNvPr>
          <p:cNvSpPr txBox="1"/>
          <p:nvPr/>
        </p:nvSpPr>
        <p:spPr>
          <a:xfrm>
            <a:off x="3367668" y="2516918"/>
            <a:ext cx="1885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>
                <a:solidFill>
                  <a:schemeClr val="bg1"/>
                </a:solidFill>
              </a:rPr>
              <a:t>Load Balancer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5E2C8793-F30D-CE66-2A08-B6C956CDD0EA}"/>
              </a:ext>
            </a:extLst>
          </p:cNvPr>
          <p:cNvSpPr/>
          <p:nvPr/>
        </p:nvSpPr>
        <p:spPr>
          <a:xfrm>
            <a:off x="3404563" y="1145393"/>
            <a:ext cx="1828892" cy="53137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7EC6A03-A525-68C1-18DF-AE7FDD4F59F8}"/>
              </a:ext>
            </a:extLst>
          </p:cNvPr>
          <p:cNvSpPr txBox="1"/>
          <p:nvPr/>
        </p:nvSpPr>
        <p:spPr>
          <a:xfrm>
            <a:off x="3598900" y="1258226"/>
            <a:ext cx="15273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Domain Name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99A85E4-324E-1ED2-6EA7-37D1F14D6A85}"/>
              </a:ext>
            </a:extLst>
          </p:cNvPr>
          <p:cNvCxnSpPr>
            <a:cxnSpLocks/>
            <a:stCxn id="29" idx="2"/>
            <a:endCxn id="2" idx="0"/>
          </p:cNvCxnSpPr>
          <p:nvPr/>
        </p:nvCxnSpPr>
        <p:spPr>
          <a:xfrm flipH="1">
            <a:off x="4310747" y="1676771"/>
            <a:ext cx="8262" cy="7450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9" name="Graphic 38" descr="Lock with solid fill">
            <a:extLst>
              <a:ext uri="{FF2B5EF4-FFF2-40B4-BE49-F238E27FC236}">
                <a16:creationId xmlns:a16="http://schemas.microsoft.com/office/drawing/2014/main" id="{055C15DF-F8F9-E316-A69B-90AFA971A8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74844" y="1236314"/>
            <a:ext cx="419529" cy="419529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FA6F7127-E8B7-2F76-D82D-34994F30E1E6}"/>
              </a:ext>
            </a:extLst>
          </p:cNvPr>
          <p:cNvSpPr txBox="1"/>
          <p:nvPr/>
        </p:nvSpPr>
        <p:spPr>
          <a:xfrm>
            <a:off x="5642528" y="1361934"/>
            <a:ext cx="7582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SSL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A968127D-C89D-A0E6-48A5-D0FE2CD8C808}"/>
              </a:ext>
            </a:extLst>
          </p:cNvPr>
          <p:cNvSpPr/>
          <p:nvPr/>
        </p:nvSpPr>
        <p:spPr>
          <a:xfrm>
            <a:off x="1921721" y="3091806"/>
            <a:ext cx="5021492" cy="199978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9497A2E-3FED-640C-F084-0A0FF3A705E9}"/>
              </a:ext>
            </a:extLst>
          </p:cNvPr>
          <p:cNvSpPr txBox="1"/>
          <p:nvPr/>
        </p:nvSpPr>
        <p:spPr>
          <a:xfrm>
            <a:off x="2027532" y="3197259"/>
            <a:ext cx="13491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Auto</a:t>
            </a:r>
          </a:p>
          <a:p>
            <a:r>
              <a:rPr lang="en-IN" dirty="0"/>
              <a:t>Scaling</a:t>
            </a:r>
          </a:p>
        </p:txBody>
      </p:sp>
    </p:spTree>
    <p:extLst>
      <p:ext uri="{BB962C8B-B14F-4D97-AF65-F5344CB8AC3E}">
        <p14:creationId xmlns:p14="http://schemas.microsoft.com/office/powerpoint/2010/main" val="3319096866"/>
      </p:ext>
    </p:extLst>
  </p:cSld>
  <p:clrMapOvr>
    <a:masterClrMapping/>
  </p:clrMapOvr>
  <p:transition spd="med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48"/>
          <p:cNvSpPr txBox="1">
            <a:spLocks noGrp="1"/>
          </p:cNvSpPr>
          <p:nvPr>
            <p:ph type="title"/>
          </p:nvPr>
        </p:nvSpPr>
        <p:spPr>
          <a:xfrm>
            <a:off x="660700" y="74811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Work Flow Diagram</a:t>
            </a:r>
            <a:endParaRPr dirty="0"/>
          </a:p>
        </p:txBody>
      </p:sp>
      <p:sp>
        <p:nvSpPr>
          <p:cNvPr id="928" name="Google Shape;928;p48"/>
          <p:cNvSpPr/>
          <p:nvPr/>
        </p:nvSpPr>
        <p:spPr>
          <a:xfrm>
            <a:off x="713225" y="3151375"/>
            <a:ext cx="1842900" cy="39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73150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 dirty="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29" name="Google Shape;929;p48"/>
          <p:cNvSpPr/>
          <p:nvPr/>
        </p:nvSpPr>
        <p:spPr>
          <a:xfrm>
            <a:off x="713225" y="2622275"/>
            <a:ext cx="1842900" cy="39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73150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 dirty="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30" name="Google Shape;930;p48"/>
          <p:cNvSpPr/>
          <p:nvPr/>
        </p:nvSpPr>
        <p:spPr>
          <a:xfrm>
            <a:off x="713225" y="3680475"/>
            <a:ext cx="1842900" cy="39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73150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 dirty="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31" name="Google Shape;931;p48"/>
          <p:cNvSpPr/>
          <p:nvPr/>
        </p:nvSpPr>
        <p:spPr>
          <a:xfrm>
            <a:off x="713225" y="4209575"/>
            <a:ext cx="1842900" cy="39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73150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 dirty="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33" name="Google Shape;933;p48"/>
          <p:cNvSpPr/>
          <p:nvPr/>
        </p:nvSpPr>
        <p:spPr>
          <a:xfrm>
            <a:off x="2686873" y="2600150"/>
            <a:ext cx="1834500" cy="39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73150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934" name="Google Shape;934;p48"/>
          <p:cNvSpPr/>
          <p:nvPr/>
        </p:nvSpPr>
        <p:spPr>
          <a:xfrm>
            <a:off x="2678350" y="3136625"/>
            <a:ext cx="1841100" cy="39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73150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935" name="Google Shape;935;p48"/>
          <p:cNvSpPr/>
          <p:nvPr/>
        </p:nvSpPr>
        <p:spPr>
          <a:xfrm>
            <a:off x="2678350" y="3673100"/>
            <a:ext cx="1841100" cy="39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73150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936" name="Google Shape;936;p48"/>
          <p:cNvSpPr/>
          <p:nvPr/>
        </p:nvSpPr>
        <p:spPr>
          <a:xfrm>
            <a:off x="2678350" y="4209575"/>
            <a:ext cx="1841100" cy="39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73150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7CC338B-F7CB-533F-E98C-66B130B12D10}"/>
              </a:ext>
            </a:extLst>
          </p:cNvPr>
          <p:cNvSpPr txBox="1"/>
          <p:nvPr/>
        </p:nvSpPr>
        <p:spPr>
          <a:xfrm>
            <a:off x="4188871" y="2517611"/>
            <a:ext cx="10510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Django </a:t>
            </a:r>
          </a:p>
          <a:p>
            <a:r>
              <a:rPr lang="en-IN" dirty="0">
                <a:solidFill>
                  <a:schemeClr val="bg1"/>
                </a:solidFill>
              </a:rPr>
              <a:t>application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10B2297E-F786-7F77-231D-53D2B3021F69}"/>
              </a:ext>
            </a:extLst>
          </p:cNvPr>
          <p:cNvSpPr/>
          <p:nvPr/>
        </p:nvSpPr>
        <p:spPr>
          <a:xfrm>
            <a:off x="1174595" y="988741"/>
            <a:ext cx="1278673" cy="71367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C2BA25-3A56-56AA-AA61-AB5AB951DD70}"/>
              </a:ext>
            </a:extLst>
          </p:cNvPr>
          <p:cNvSpPr txBox="1"/>
          <p:nvPr/>
        </p:nvSpPr>
        <p:spPr>
          <a:xfrm>
            <a:off x="1338146" y="1064025"/>
            <a:ext cx="10482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Design of</a:t>
            </a:r>
          </a:p>
          <a:p>
            <a:r>
              <a:rPr lang="en-IN" dirty="0">
                <a:solidFill>
                  <a:schemeClr val="bg1"/>
                </a:solidFill>
              </a:rPr>
              <a:t>webpages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5513C85B-619D-6F71-B243-865CD6E69ED0}"/>
              </a:ext>
            </a:extLst>
          </p:cNvPr>
          <p:cNvSpPr/>
          <p:nvPr/>
        </p:nvSpPr>
        <p:spPr>
          <a:xfrm>
            <a:off x="2497262" y="1182722"/>
            <a:ext cx="647992" cy="3457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C46C603-EBF8-10EE-7257-838A63578F98}"/>
              </a:ext>
            </a:extLst>
          </p:cNvPr>
          <p:cNvSpPr/>
          <p:nvPr/>
        </p:nvSpPr>
        <p:spPr>
          <a:xfrm>
            <a:off x="3240777" y="929931"/>
            <a:ext cx="1278673" cy="71367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2EE8C8-A2F6-ACE7-2B4C-0A292D29F244}"/>
              </a:ext>
            </a:extLst>
          </p:cNvPr>
          <p:cNvSpPr txBox="1"/>
          <p:nvPr/>
        </p:nvSpPr>
        <p:spPr>
          <a:xfrm>
            <a:off x="3356005" y="1009504"/>
            <a:ext cx="10482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Forming Database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2C6DFBA4-9303-F8B6-4A9E-DC64ADF5E2D0}"/>
              </a:ext>
            </a:extLst>
          </p:cNvPr>
          <p:cNvSpPr/>
          <p:nvPr/>
        </p:nvSpPr>
        <p:spPr>
          <a:xfrm>
            <a:off x="4591956" y="1113898"/>
            <a:ext cx="647992" cy="3457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0D01979-E7E2-8226-2D98-200048B271A1}"/>
              </a:ext>
            </a:extLst>
          </p:cNvPr>
          <p:cNvSpPr/>
          <p:nvPr/>
        </p:nvSpPr>
        <p:spPr>
          <a:xfrm>
            <a:off x="5306959" y="920252"/>
            <a:ext cx="1278673" cy="71367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E70E18-C657-5C9F-98CC-72C7A0AFC7FC}"/>
              </a:ext>
            </a:extLst>
          </p:cNvPr>
          <p:cNvSpPr txBox="1"/>
          <p:nvPr/>
        </p:nvSpPr>
        <p:spPr>
          <a:xfrm>
            <a:off x="5441794" y="920252"/>
            <a:ext cx="114383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Django </a:t>
            </a:r>
          </a:p>
          <a:p>
            <a:r>
              <a:rPr lang="en-IN" dirty="0">
                <a:solidFill>
                  <a:schemeClr val="bg1"/>
                </a:solidFill>
              </a:rPr>
              <a:t>Backend</a:t>
            </a:r>
          </a:p>
          <a:p>
            <a:r>
              <a:rPr lang="en-IN" dirty="0">
                <a:solidFill>
                  <a:schemeClr val="bg1"/>
                </a:solidFill>
              </a:rPr>
              <a:t>Connection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2F16EB56-4956-8796-88AC-1CDBDE36A02F}"/>
              </a:ext>
            </a:extLst>
          </p:cNvPr>
          <p:cNvSpPr/>
          <p:nvPr/>
        </p:nvSpPr>
        <p:spPr>
          <a:xfrm rot="5400000">
            <a:off x="5811720" y="1818561"/>
            <a:ext cx="647992" cy="3457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522F1B7-01B9-6626-27A9-2064CE21C1AA}"/>
              </a:ext>
            </a:extLst>
          </p:cNvPr>
          <p:cNvSpPr/>
          <p:nvPr/>
        </p:nvSpPr>
        <p:spPr>
          <a:xfrm>
            <a:off x="5384034" y="2339776"/>
            <a:ext cx="1278673" cy="71367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0B7859C-83D6-C1FF-4682-1184B7B1E277}"/>
              </a:ext>
            </a:extLst>
          </p:cNvPr>
          <p:cNvSpPr txBox="1"/>
          <p:nvPr/>
        </p:nvSpPr>
        <p:spPr>
          <a:xfrm>
            <a:off x="5545873" y="2438400"/>
            <a:ext cx="11168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Deploying in VM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D0EE7622-8813-4B27-1414-803CF5E53AD8}"/>
              </a:ext>
            </a:extLst>
          </p:cNvPr>
          <p:cNvSpPr/>
          <p:nvPr/>
        </p:nvSpPr>
        <p:spPr>
          <a:xfrm rot="5400000">
            <a:off x="5862588" y="3237448"/>
            <a:ext cx="647992" cy="3457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A85B12A9-9B0B-F371-E0B2-CDF36183AE5F}"/>
              </a:ext>
            </a:extLst>
          </p:cNvPr>
          <p:cNvSpPr/>
          <p:nvPr/>
        </p:nvSpPr>
        <p:spPr>
          <a:xfrm>
            <a:off x="5384034" y="3767184"/>
            <a:ext cx="1278673" cy="71367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3D2A97C-190C-89F4-0495-903EF385814B}"/>
              </a:ext>
            </a:extLst>
          </p:cNvPr>
          <p:cNvSpPr txBox="1"/>
          <p:nvPr/>
        </p:nvSpPr>
        <p:spPr>
          <a:xfrm>
            <a:off x="5487843" y="3925586"/>
            <a:ext cx="12015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Autoscaling</a:t>
            </a: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99674011-208C-BF3B-070E-26C2070A75CC}"/>
              </a:ext>
            </a:extLst>
          </p:cNvPr>
          <p:cNvSpPr/>
          <p:nvPr/>
        </p:nvSpPr>
        <p:spPr>
          <a:xfrm flipH="1">
            <a:off x="4641674" y="3951151"/>
            <a:ext cx="687365" cy="3457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0C994585-2BD4-4989-3752-DD222C4EA0CD}"/>
              </a:ext>
            </a:extLst>
          </p:cNvPr>
          <p:cNvSpPr/>
          <p:nvPr/>
        </p:nvSpPr>
        <p:spPr>
          <a:xfrm>
            <a:off x="3336267" y="3755676"/>
            <a:ext cx="1278673" cy="71367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CB2252D-B741-0E7C-259E-75A9E2921EC4}"/>
              </a:ext>
            </a:extLst>
          </p:cNvPr>
          <p:cNvSpPr txBox="1"/>
          <p:nvPr/>
        </p:nvSpPr>
        <p:spPr>
          <a:xfrm>
            <a:off x="3451495" y="3850905"/>
            <a:ext cx="11634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Load </a:t>
            </a:r>
          </a:p>
          <a:p>
            <a:r>
              <a:rPr lang="en-IN" dirty="0">
                <a:solidFill>
                  <a:schemeClr val="bg1"/>
                </a:solidFill>
              </a:rPr>
              <a:t>Balancing</a:t>
            </a:r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317244FB-7A34-2E72-6FF7-986069C4E92F}"/>
              </a:ext>
            </a:extLst>
          </p:cNvPr>
          <p:cNvSpPr/>
          <p:nvPr/>
        </p:nvSpPr>
        <p:spPr>
          <a:xfrm flipH="1">
            <a:off x="2587789" y="3939643"/>
            <a:ext cx="687365" cy="3457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031711E7-711E-FF2E-E1A3-A628AA75E1F6}"/>
              </a:ext>
            </a:extLst>
          </p:cNvPr>
          <p:cNvSpPr/>
          <p:nvPr/>
        </p:nvSpPr>
        <p:spPr>
          <a:xfrm>
            <a:off x="1239804" y="3797919"/>
            <a:ext cx="1278673" cy="71367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D073658-2925-E522-9689-179CCF20BECD}"/>
              </a:ext>
            </a:extLst>
          </p:cNvPr>
          <p:cNvSpPr txBox="1"/>
          <p:nvPr/>
        </p:nvSpPr>
        <p:spPr>
          <a:xfrm>
            <a:off x="1223517" y="3879975"/>
            <a:ext cx="12687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SSL Configuration</a:t>
            </a:r>
          </a:p>
        </p:txBody>
      </p:sp>
    </p:spTree>
    <p:extLst>
      <p:ext uri="{BB962C8B-B14F-4D97-AF65-F5344CB8AC3E}">
        <p14:creationId xmlns:p14="http://schemas.microsoft.com/office/powerpoint/2010/main" val="2393512341"/>
      </p:ext>
    </p:extLst>
  </p:cSld>
  <p:clrMapOvr>
    <a:masterClrMapping/>
  </p:clrMapOvr>
  <p:transition spd="med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42"/>
          <p:cNvSpPr txBox="1">
            <a:spLocks noGrp="1"/>
          </p:cNvSpPr>
          <p:nvPr>
            <p:ph type="title" idx="15"/>
          </p:nvPr>
        </p:nvSpPr>
        <p:spPr>
          <a:xfrm>
            <a:off x="681350" y="2915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latin typeface="+mj-lt"/>
              </a:rPr>
              <a:t>Snapshot</a:t>
            </a:r>
            <a:endParaRPr sz="4000" dirty="0">
              <a:latin typeface="+mj-lt"/>
            </a:endParaRPr>
          </a:p>
        </p:txBody>
      </p:sp>
      <p:sp>
        <p:nvSpPr>
          <p:cNvPr id="524" name="Google Shape;524;p42"/>
          <p:cNvSpPr/>
          <p:nvPr/>
        </p:nvSpPr>
        <p:spPr>
          <a:xfrm>
            <a:off x="7432404" y="3456125"/>
            <a:ext cx="1645976" cy="2304906"/>
          </a:xfrm>
          <a:custGeom>
            <a:avLst/>
            <a:gdLst/>
            <a:ahLst/>
            <a:cxnLst/>
            <a:rect l="l" t="t" r="r" b="b"/>
            <a:pathLst>
              <a:path w="49362" h="69123" extrusionOk="0">
                <a:moveTo>
                  <a:pt x="1" y="1"/>
                </a:moveTo>
                <a:lnTo>
                  <a:pt x="1" y="1"/>
                </a:lnTo>
                <a:cubicBezTo>
                  <a:pt x="660" y="2407"/>
                  <a:pt x="1764" y="4335"/>
                  <a:pt x="3346" y="5769"/>
                </a:cubicBezTo>
                <a:cubicBezTo>
                  <a:pt x="4879" y="7269"/>
                  <a:pt x="6774" y="8373"/>
                  <a:pt x="9181" y="8933"/>
                </a:cubicBezTo>
                <a:cubicBezTo>
                  <a:pt x="9181" y="8933"/>
                  <a:pt x="9477" y="9230"/>
                  <a:pt x="9906" y="9675"/>
                </a:cubicBezTo>
                <a:cubicBezTo>
                  <a:pt x="10351" y="10120"/>
                  <a:pt x="10895" y="10763"/>
                  <a:pt x="11455" y="11389"/>
                </a:cubicBezTo>
                <a:cubicBezTo>
                  <a:pt x="12559" y="12642"/>
                  <a:pt x="13680" y="13894"/>
                  <a:pt x="13680" y="13894"/>
                </a:cubicBezTo>
                <a:cubicBezTo>
                  <a:pt x="11735" y="12576"/>
                  <a:pt x="9675" y="11900"/>
                  <a:pt x="7582" y="11900"/>
                </a:cubicBezTo>
                <a:cubicBezTo>
                  <a:pt x="5472" y="11949"/>
                  <a:pt x="3379" y="12642"/>
                  <a:pt x="1385" y="13976"/>
                </a:cubicBezTo>
                <a:cubicBezTo>
                  <a:pt x="2357" y="14603"/>
                  <a:pt x="3379" y="15064"/>
                  <a:pt x="4417" y="15394"/>
                </a:cubicBezTo>
                <a:cubicBezTo>
                  <a:pt x="5439" y="15740"/>
                  <a:pt x="6478" y="15954"/>
                  <a:pt x="7549" y="15987"/>
                </a:cubicBezTo>
                <a:cubicBezTo>
                  <a:pt x="7715" y="15995"/>
                  <a:pt x="7882" y="15999"/>
                  <a:pt x="8049" y="15999"/>
                </a:cubicBezTo>
                <a:cubicBezTo>
                  <a:pt x="10050" y="15999"/>
                  <a:pt x="12100" y="15452"/>
                  <a:pt x="14108" y="14372"/>
                </a:cubicBezTo>
                <a:cubicBezTo>
                  <a:pt x="14108" y="14372"/>
                  <a:pt x="14224" y="14504"/>
                  <a:pt x="14454" y="14751"/>
                </a:cubicBezTo>
                <a:cubicBezTo>
                  <a:pt x="14669" y="14998"/>
                  <a:pt x="14982" y="15344"/>
                  <a:pt x="15328" y="15789"/>
                </a:cubicBezTo>
                <a:cubicBezTo>
                  <a:pt x="16053" y="16663"/>
                  <a:pt x="16993" y="17833"/>
                  <a:pt x="17948" y="18987"/>
                </a:cubicBezTo>
                <a:cubicBezTo>
                  <a:pt x="18904" y="20157"/>
                  <a:pt x="19844" y="21327"/>
                  <a:pt x="20503" y="22233"/>
                </a:cubicBezTo>
                <a:cubicBezTo>
                  <a:pt x="21195" y="23140"/>
                  <a:pt x="21640" y="23733"/>
                  <a:pt x="21640" y="23733"/>
                </a:cubicBezTo>
                <a:cubicBezTo>
                  <a:pt x="19827" y="22283"/>
                  <a:pt x="17800" y="21442"/>
                  <a:pt x="15674" y="21311"/>
                </a:cubicBezTo>
                <a:cubicBezTo>
                  <a:pt x="15454" y="21297"/>
                  <a:pt x="15233" y="21290"/>
                  <a:pt x="15012" y="21290"/>
                </a:cubicBezTo>
                <a:cubicBezTo>
                  <a:pt x="13131" y="21290"/>
                  <a:pt x="11218" y="21793"/>
                  <a:pt x="9345" y="22810"/>
                </a:cubicBezTo>
                <a:cubicBezTo>
                  <a:pt x="11175" y="24294"/>
                  <a:pt x="13268" y="25101"/>
                  <a:pt x="15394" y="25381"/>
                </a:cubicBezTo>
                <a:cubicBezTo>
                  <a:pt x="15838" y="25436"/>
                  <a:pt x="16288" y="25464"/>
                  <a:pt x="16742" y="25464"/>
                </a:cubicBezTo>
                <a:cubicBezTo>
                  <a:pt x="18462" y="25464"/>
                  <a:pt x="20246" y="25066"/>
                  <a:pt x="22019" y="24244"/>
                </a:cubicBezTo>
                <a:cubicBezTo>
                  <a:pt x="22019" y="24244"/>
                  <a:pt x="23865" y="26634"/>
                  <a:pt x="25579" y="29106"/>
                </a:cubicBezTo>
                <a:cubicBezTo>
                  <a:pt x="26436" y="30342"/>
                  <a:pt x="27310" y="31562"/>
                  <a:pt x="27953" y="32485"/>
                </a:cubicBezTo>
                <a:cubicBezTo>
                  <a:pt x="28579" y="33441"/>
                  <a:pt x="28991" y="34067"/>
                  <a:pt x="28991" y="34067"/>
                </a:cubicBezTo>
                <a:cubicBezTo>
                  <a:pt x="27277" y="32485"/>
                  <a:pt x="25250" y="31578"/>
                  <a:pt x="23173" y="31298"/>
                </a:cubicBezTo>
                <a:cubicBezTo>
                  <a:pt x="22708" y="31236"/>
                  <a:pt x="22239" y="31204"/>
                  <a:pt x="21768" y="31204"/>
                </a:cubicBezTo>
                <a:cubicBezTo>
                  <a:pt x="20120" y="31204"/>
                  <a:pt x="18441" y="31588"/>
                  <a:pt x="16762" y="32369"/>
                </a:cubicBezTo>
                <a:cubicBezTo>
                  <a:pt x="18492" y="33968"/>
                  <a:pt x="20503" y="34973"/>
                  <a:pt x="22662" y="35336"/>
                </a:cubicBezTo>
                <a:cubicBezTo>
                  <a:pt x="23324" y="35454"/>
                  <a:pt x="23999" y="35514"/>
                  <a:pt x="24684" y="35514"/>
                </a:cubicBezTo>
                <a:cubicBezTo>
                  <a:pt x="26199" y="35514"/>
                  <a:pt x="27765" y="35218"/>
                  <a:pt x="29353" y="34594"/>
                </a:cubicBezTo>
                <a:cubicBezTo>
                  <a:pt x="29353" y="34594"/>
                  <a:pt x="29765" y="35221"/>
                  <a:pt x="30392" y="36160"/>
                </a:cubicBezTo>
                <a:cubicBezTo>
                  <a:pt x="31018" y="37099"/>
                  <a:pt x="31842" y="38352"/>
                  <a:pt x="32633" y="39621"/>
                </a:cubicBezTo>
                <a:cubicBezTo>
                  <a:pt x="33441" y="40907"/>
                  <a:pt x="34248" y="42176"/>
                  <a:pt x="34842" y="43131"/>
                </a:cubicBezTo>
                <a:cubicBezTo>
                  <a:pt x="35418" y="44087"/>
                  <a:pt x="35814" y="44747"/>
                  <a:pt x="35814" y="44747"/>
                </a:cubicBezTo>
                <a:cubicBezTo>
                  <a:pt x="33612" y="42599"/>
                  <a:pt x="30973" y="41504"/>
                  <a:pt x="28172" y="41504"/>
                </a:cubicBezTo>
                <a:cubicBezTo>
                  <a:pt x="26696" y="41504"/>
                  <a:pt x="25176" y="41808"/>
                  <a:pt x="23651" y="42423"/>
                </a:cubicBezTo>
                <a:cubicBezTo>
                  <a:pt x="25984" y="44790"/>
                  <a:pt x="28856" y="46007"/>
                  <a:pt x="31949" y="46007"/>
                </a:cubicBezTo>
                <a:cubicBezTo>
                  <a:pt x="33314" y="46007"/>
                  <a:pt x="34721" y="45770"/>
                  <a:pt x="36144" y="45290"/>
                </a:cubicBezTo>
                <a:cubicBezTo>
                  <a:pt x="36144" y="45290"/>
                  <a:pt x="36539" y="45933"/>
                  <a:pt x="37116" y="46906"/>
                </a:cubicBezTo>
                <a:cubicBezTo>
                  <a:pt x="37693" y="47862"/>
                  <a:pt x="38468" y="49164"/>
                  <a:pt x="39209" y="50466"/>
                </a:cubicBezTo>
                <a:cubicBezTo>
                  <a:pt x="40725" y="53070"/>
                  <a:pt x="42159" y="55706"/>
                  <a:pt x="42159" y="55706"/>
                </a:cubicBezTo>
                <a:cubicBezTo>
                  <a:pt x="39938" y="53349"/>
                  <a:pt x="37174" y="52148"/>
                  <a:pt x="34193" y="52148"/>
                </a:cubicBezTo>
                <a:cubicBezTo>
                  <a:pt x="32861" y="52148"/>
                  <a:pt x="31485" y="52388"/>
                  <a:pt x="30095" y="52872"/>
                </a:cubicBezTo>
                <a:cubicBezTo>
                  <a:pt x="31710" y="54652"/>
                  <a:pt x="33622" y="55838"/>
                  <a:pt x="35732" y="56415"/>
                </a:cubicBezTo>
                <a:cubicBezTo>
                  <a:pt x="36703" y="56685"/>
                  <a:pt x="37722" y="56825"/>
                  <a:pt x="38774" y="56825"/>
                </a:cubicBezTo>
                <a:cubicBezTo>
                  <a:pt x="39970" y="56825"/>
                  <a:pt x="41210" y="56644"/>
                  <a:pt x="42472" y="56267"/>
                </a:cubicBezTo>
                <a:cubicBezTo>
                  <a:pt x="42472" y="56267"/>
                  <a:pt x="42901" y="57058"/>
                  <a:pt x="43544" y="58245"/>
                </a:cubicBezTo>
                <a:cubicBezTo>
                  <a:pt x="44186" y="59448"/>
                  <a:pt x="45043" y="61046"/>
                  <a:pt x="45868" y="62645"/>
                </a:cubicBezTo>
                <a:cubicBezTo>
                  <a:pt x="47532" y="65859"/>
                  <a:pt x="49081" y="69122"/>
                  <a:pt x="49081" y="69122"/>
                </a:cubicBezTo>
                <a:lnTo>
                  <a:pt x="49362" y="68990"/>
                </a:lnTo>
                <a:cubicBezTo>
                  <a:pt x="49362" y="68990"/>
                  <a:pt x="48834" y="67820"/>
                  <a:pt x="47977" y="66106"/>
                </a:cubicBezTo>
                <a:cubicBezTo>
                  <a:pt x="47120" y="64392"/>
                  <a:pt x="45966" y="62101"/>
                  <a:pt x="44763" y="59843"/>
                </a:cubicBezTo>
                <a:cubicBezTo>
                  <a:pt x="43577" y="57585"/>
                  <a:pt x="42308" y="55344"/>
                  <a:pt x="41401" y="53663"/>
                </a:cubicBezTo>
                <a:cubicBezTo>
                  <a:pt x="40445" y="51998"/>
                  <a:pt x="39802" y="50894"/>
                  <a:pt x="39802" y="50894"/>
                </a:cubicBezTo>
                <a:cubicBezTo>
                  <a:pt x="43478" y="47581"/>
                  <a:pt x="44615" y="43016"/>
                  <a:pt x="42851" y="38204"/>
                </a:cubicBezTo>
                <a:lnTo>
                  <a:pt x="42851" y="38204"/>
                </a:lnTo>
                <a:cubicBezTo>
                  <a:pt x="39374" y="41516"/>
                  <a:pt x="38237" y="45834"/>
                  <a:pt x="39489" y="50334"/>
                </a:cubicBezTo>
                <a:cubicBezTo>
                  <a:pt x="39489" y="50334"/>
                  <a:pt x="39110" y="49674"/>
                  <a:pt x="38550" y="48702"/>
                </a:cubicBezTo>
                <a:cubicBezTo>
                  <a:pt x="37973" y="47730"/>
                  <a:pt x="37198" y="46444"/>
                  <a:pt x="36424" y="45142"/>
                </a:cubicBezTo>
                <a:cubicBezTo>
                  <a:pt x="35666" y="43857"/>
                  <a:pt x="34875" y="42571"/>
                  <a:pt x="34265" y="41615"/>
                </a:cubicBezTo>
                <a:cubicBezTo>
                  <a:pt x="33655" y="40659"/>
                  <a:pt x="33259" y="40017"/>
                  <a:pt x="33259" y="40017"/>
                </a:cubicBezTo>
                <a:cubicBezTo>
                  <a:pt x="35006" y="38303"/>
                  <a:pt x="36144" y="36275"/>
                  <a:pt x="36572" y="34083"/>
                </a:cubicBezTo>
                <a:cubicBezTo>
                  <a:pt x="36968" y="31924"/>
                  <a:pt x="36688" y="29568"/>
                  <a:pt x="35715" y="27194"/>
                </a:cubicBezTo>
                <a:cubicBezTo>
                  <a:pt x="32386" y="30688"/>
                  <a:pt x="31480" y="35039"/>
                  <a:pt x="32913" y="39489"/>
                </a:cubicBezTo>
                <a:cubicBezTo>
                  <a:pt x="32913" y="39489"/>
                  <a:pt x="32518" y="38846"/>
                  <a:pt x="31908" y="37890"/>
                </a:cubicBezTo>
                <a:cubicBezTo>
                  <a:pt x="31282" y="36951"/>
                  <a:pt x="30458" y="35699"/>
                  <a:pt x="29617" y="34446"/>
                </a:cubicBezTo>
                <a:cubicBezTo>
                  <a:pt x="28793" y="33177"/>
                  <a:pt x="27969" y="31924"/>
                  <a:pt x="27293" y="31018"/>
                </a:cubicBezTo>
                <a:cubicBezTo>
                  <a:pt x="26651" y="30095"/>
                  <a:pt x="26206" y="29469"/>
                  <a:pt x="26206" y="29469"/>
                </a:cubicBezTo>
                <a:cubicBezTo>
                  <a:pt x="27887" y="27656"/>
                  <a:pt x="28892" y="25579"/>
                  <a:pt x="29222" y="23371"/>
                </a:cubicBezTo>
                <a:cubicBezTo>
                  <a:pt x="29535" y="21162"/>
                  <a:pt x="29090" y="18838"/>
                  <a:pt x="27953" y="16515"/>
                </a:cubicBezTo>
                <a:cubicBezTo>
                  <a:pt x="26403" y="18344"/>
                  <a:pt x="25464" y="20371"/>
                  <a:pt x="25118" y="22464"/>
                </a:cubicBezTo>
                <a:cubicBezTo>
                  <a:pt x="24953" y="23519"/>
                  <a:pt x="24920" y="24590"/>
                  <a:pt x="25052" y="25662"/>
                </a:cubicBezTo>
                <a:cubicBezTo>
                  <a:pt x="25167" y="26749"/>
                  <a:pt x="25431" y="27854"/>
                  <a:pt x="25843" y="28958"/>
                </a:cubicBezTo>
                <a:cubicBezTo>
                  <a:pt x="25843" y="28958"/>
                  <a:pt x="24145" y="26469"/>
                  <a:pt x="22300" y="24079"/>
                </a:cubicBezTo>
                <a:cubicBezTo>
                  <a:pt x="21393" y="22876"/>
                  <a:pt x="20487" y="21673"/>
                  <a:pt x="19794" y="20783"/>
                </a:cubicBezTo>
                <a:cubicBezTo>
                  <a:pt x="19086" y="19893"/>
                  <a:pt x="18608" y="19316"/>
                  <a:pt x="18608" y="19316"/>
                </a:cubicBezTo>
                <a:cubicBezTo>
                  <a:pt x="20157" y="17405"/>
                  <a:pt x="21047" y="15278"/>
                  <a:pt x="21212" y="13037"/>
                </a:cubicBezTo>
                <a:cubicBezTo>
                  <a:pt x="21278" y="11916"/>
                  <a:pt x="21212" y="10763"/>
                  <a:pt x="20915" y="9625"/>
                </a:cubicBezTo>
                <a:cubicBezTo>
                  <a:pt x="20602" y="8488"/>
                  <a:pt x="20108" y="7351"/>
                  <a:pt x="19448" y="6230"/>
                </a:cubicBezTo>
                <a:cubicBezTo>
                  <a:pt x="18031" y="8175"/>
                  <a:pt x="17256" y="10268"/>
                  <a:pt x="17075" y="12378"/>
                </a:cubicBezTo>
                <a:cubicBezTo>
                  <a:pt x="16894" y="14487"/>
                  <a:pt x="17223" y="16696"/>
                  <a:pt x="18212" y="18822"/>
                </a:cubicBezTo>
                <a:cubicBezTo>
                  <a:pt x="18212" y="18822"/>
                  <a:pt x="17685" y="18163"/>
                  <a:pt x="16877" y="17190"/>
                </a:cubicBezTo>
                <a:cubicBezTo>
                  <a:pt x="16086" y="16218"/>
                  <a:pt x="15048" y="14899"/>
                  <a:pt x="13911" y="13680"/>
                </a:cubicBezTo>
                <a:cubicBezTo>
                  <a:pt x="12790" y="12427"/>
                  <a:pt x="11686" y="11175"/>
                  <a:pt x="10845" y="10235"/>
                </a:cubicBezTo>
                <a:cubicBezTo>
                  <a:pt x="10433" y="9757"/>
                  <a:pt x="10070" y="9378"/>
                  <a:pt x="9807" y="9115"/>
                </a:cubicBezTo>
                <a:cubicBezTo>
                  <a:pt x="9543" y="8867"/>
                  <a:pt x="9395" y="8703"/>
                  <a:pt x="9395" y="8703"/>
                </a:cubicBezTo>
                <a:cubicBezTo>
                  <a:pt x="8884" y="6362"/>
                  <a:pt x="7813" y="4286"/>
                  <a:pt x="6181" y="2769"/>
                </a:cubicBezTo>
                <a:cubicBezTo>
                  <a:pt x="4516" y="1303"/>
                  <a:pt x="2390" y="330"/>
                  <a:pt x="1" y="1"/>
                </a:cubicBezTo>
                <a:close/>
              </a:path>
            </a:pathLst>
          </a:custGeom>
          <a:solidFill>
            <a:srgbClr val="B1BCB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" name="Google Shape;525;p42"/>
          <p:cNvSpPr/>
          <p:nvPr/>
        </p:nvSpPr>
        <p:spPr>
          <a:xfrm>
            <a:off x="-879975" y="3327200"/>
            <a:ext cx="2894423" cy="1976889"/>
          </a:xfrm>
          <a:custGeom>
            <a:avLst/>
            <a:gdLst/>
            <a:ahLst/>
            <a:cxnLst/>
            <a:rect l="l" t="t" r="r" b="b"/>
            <a:pathLst>
              <a:path w="70656" h="48258" extrusionOk="0">
                <a:moveTo>
                  <a:pt x="50268" y="1"/>
                </a:moveTo>
                <a:cubicBezTo>
                  <a:pt x="49246" y="808"/>
                  <a:pt x="48373" y="1698"/>
                  <a:pt x="47680" y="2654"/>
                </a:cubicBezTo>
                <a:cubicBezTo>
                  <a:pt x="47005" y="3610"/>
                  <a:pt x="46527" y="4665"/>
                  <a:pt x="46197" y="5736"/>
                </a:cubicBezTo>
                <a:cubicBezTo>
                  <a:pt x="45554" y="7895"/>
                  <a:pt x="45620" y="10186"/>
                  <a:pt x="46395" y="12526"/>
                </a:cubicBezTo>
                <a:cubicBezTo>
                  <a:pt x="46395" y="12526"/>
                  <a:pt x="45736" y="12905"/>
                  <a:pt x="44763" y="13466"/>
                </a:cubicBezTo>
                <a:cubicBezTo>
                  <a:pt x="43807" y="14076"/>
                  <a:pt x="42538" y="14867"/>
                  <a:pt x="41253" y="15674"/>
                </a:cubicBezTo>
                <a:cubicBezTo>
                  <a:pt x="38682" y="17240"/>
                  <a:pt x="36210" y="18954"/>
                  <a:pt x="36210" y="18954"/>
                </a:cubicBezTo>
                <a:cubicBezTo>
                  <a:pt x="36984" y="18080"/>
                  <a:pt x="37627" y="17141"/>
                  <a:pt x="38105" y="16169"/>
                </a:cubicBezTo>
                <a:cubicBezTo>
                  <a:pt x="38616" y="15213"/>
                  <a:pt x="38978" y="14207"/>
                  <a:pt x="39193" y="13169"/>
                </a:cubicBezTo>
                <a:cubicBezTo>
                  <a:pt x="39621" y="11076"/>
                  <a:pt x="39456" y="8835"/>
                  <a:pt x="38649" y="6577"/>
                </a:cubicBezTo>
                <a:cubicBezTo>
                  <a:pt x="36770" y="8357"/>
                  <a:pt x="35534" y="10367"/>
                  <a:pt x="35039" y="12543"/>
                </a:cubicBezTo>
                <a:cubicBezTo>
                  <a:pt x="34545" y="14735"/>
                  <a:pt x="34759" y="17026"/>
                  <a:pt x="35682" y="19316"/>
                </a:cubicBezTo>
                <a:cubicBezTo>
                  <a:pt x="35682" y="19316"/>
                  <a:pt x="35056" y="19745"/>
                  <a:pt x="34116" y="20371"/>
                </a:cubicBezTo>
                <a:cubicBezTo>
                  <a:pt x="33177" y="20981"/>
                  <a:pt x="31957" y="21871"/>
                  <a:pt x="30721" y="22745"/>
                </a:cubicBezTo>
                <a:cubicBezTo>
                  <a:pt x="29502" y="23618"/>
                  <a:pt x="28282" y="24508"/>
                  <a:pt x="27359" y="25167"/>
                </a:cubicBezTo>
                <a:cubicBezTo>
                  <a:pt x="26453" y="25843"/>
                  <a:pt x="25859" y="26288"/>
                  <a:pt x="25859" y="26288"/>
                </a:cubicBezTo>
                <a:cubicBezTo>
                  <a:pt x="28777" y="22646"/>
                  <a:pt x="29469" y="18245"/>
                  <a:pt x="27606" y="13812"/>
                </a:cubicBezTo>
                <a:lnTo>
                  <a:pt x="27606" y="13812"/>
                </a:lnTo>
                <a:cubicBezTo>
                  <a:pt x="25843" y="15691"/>
                  <a:pt x="24755" y="17784"/>
                  <a:pt x="24360" y="19959"/>
                </a:cubicBezTo>
                <a:cubicBezTo>
                  <a:pt x="23981" y="22135"/>
                  <a:pt x="24327" y="24442"/>
                  <a:pt x="25348" y="26684"/>
                </a:cubicBezTo>
                <a:cubicBezTo>
                  <a:pt x="25348" y="26684"/>
                  <a:pt x="24739" y="27128"/>
                  <a:pt x="23849" y="27804"/>
                </a:cubicBezTo>
                <a:cubicBezTo>
                  <a:pt x="22926" y="28480"/>
                  <a:pt x="21739" y="29403"/>
                  <a:pt x="20569" y="30342"/>
                </a:cubicBezTo>
                <a:cubicBezTo>
                  <a:pt x="19382" y="31265"/>
                  <a:pt x="18196" y="32205"/>
                  <a:pt x="17306" y="32913"/>
                </a:cubicBezTo>
                <a:cubicBezTo>
                  <a:pt x="16432" y="33622"/>
                  <a:pt x="15855" y="34100"/>
                  <a:pt x="15855" y="34100"/>
                </a:cubicBezTo>
                <a:cubicBezTo>
                  <a:pt x="18624" y="30342"/>
                  <a:pt x="19086" y="25892"/>
                  <a:pt x="17025" y="21574"/>
                </a:cubicBezTo>
                <a:lnTo>
                  <a:pt x="17025" y="21574"/>
                </a:lnTo>
                <a:cubicBezTo>
                  <a:pt x="13680" y="25431"/>
                  <a:pt x="13103" y="30112"/>
                  <a:pt x="15361" y="34512"/>
                </a:cubicBezTo>
                <a:cubicBezTo>
                  <a:pt x="15361" y="34512"/>
                  <a:pt x="14372" y="35320"/>
                  <a:pt x="12889" y="36539"/>
                </a:cubicBezTo>
                <a:cubicBezTo>
                  <a:pt x="11438" y="37792"/>
                  <a:pt x="9461" y="39423"/>
                  <a:pt x="7549" y="41121"/>
                </a:cubicBezTo>
                <a:cubicBezTo>
                  <a:pt x="5621" y="42802"/>
                  <a:pt x="3725" y="44532"/>
                  <a:pt x="2324" y="45834"/>
                </a:cubicBezTo>
                <a:cubicBezTo>
                  <a:pt x="907" y="47136"/>
                  <a:pt x="0" y="48026"/>
                  <a:pt x="0" y="48026"/>
                </a:cubicBezTo>
                <a:lnTo>
                  <a:pt x="215" y="48257"/>
                </a:lnTo>
                <a:cubicBezTo>
                  <a:pt x="215" y="48257"/>
                  <a:pt x="2819" y="45752"/>
                  <a:pt x="5522" y="43346"/>
                </a:cubicBezTo>
                <a:cubicBezTo>
                  <a:pt x="6857" y="42126"/>
                  <a:pt x="8225" y="40956"/>
                  <a:pt x="9246" y="40050"/>
                </a:cubicBezTo>
                <a:cubicBezTo>
                  <a:pt x="10268" y="39176"/>
                  <a:pt x="10960" y="38583"/>
                  <a:pt x="10960" y="38583"/>
                </a:cubicBezTo>
                <a:cubicBezTo>
                  <a:pt x="12922" y="40083"/>
                  <a:pt x="15048" y="40923"/>
                  <a:pt x="17207" y="41121"/>
                </a:cubicBezTo>
                <a:cubicBezTo>
                  <a:pt x="17561" y="41156"/>
                  <a:pt x="17916" y="41173"/>
                  <a:pt x="18272" y="41173"/>
                </a:cubicBezTo>
                <a:cubicBezTo>
                  <a:pt x="20100" y="41173"/>
                  <a:pt x="21940" y="40713"/>
                  <a:pt x="23733" y="39802"/>
                </a:cubicBezTo>
                <a:cubicBezTo>
                  <a:pt x="21514" y="37935"/>
                  <a:pt x="19002" y="36979"/>
                  <a:pt x="16427" y="36979"/>
                </a:cubicBezTo>
                <a:cubicBezTo>
                  <a:pt x="14775" y="36979"/>
                  <a:pt x="13097" y="37372"/>
                  <a:pt x="11455" y="38171"/>
                </a:cubicBezTo>
                <a:cubicBezTo>
                  <a:pt x="11455" y="38171"/>
                  <a:pt x="13729" y="36226"/>
                  <a:pt x="16070" y="34331"/>
                </a:cubicBezTo>
                <a:cubicBezTo>
                  <a:pt x="17223" y="33358"/>
                  <a:pt x="18410" y="32435"/>
                  <a:pt x="19300" y="31727"/>
                </a:cubicBezTo>
                <a:cubicBezTo>
                  <a:pt x="20190" y="31035"/>
                  <a:pt x="20783" y="30573"/>
                  <a:pt x="20783" y="30573"/>
                </a:cubicBezTo>
                <a:cubicBezTo>
                  <a:pt x="23112" y="32495"/>
                  <a:pt x="25742" y="33469"/>
                  <a:pt x="28437" y="33469"/>
                </a:cubicBezTo>
                <a:cubicBezTo>
                  <a:pt x="30109" y="33469"/>
                  <a:pt x="31807" y="33094"/>
                  <a:pt x="33474" y="32337"/>
                </a:cubicBezTo>
                <a:cubicBezTo>
                  <a:pt x="31213" y="30256"/>
                  <a:pt x="28590" y="29188"/>
                  <a:pt x="25861" y="29188"/>
                </a:cubicBezTo>
                <a:cubicBezTo>
                  <a:pt x="24351" y="29188"/>
                  <a:pt x="22809" y="29514"/>
                  <a:pt x="21278" y="30177"/>
                </a:cubicBezTo>
                <a:cubicBezTo>
                  <a:pt x="21278" y="30177"/>
                  <a:pt x="21871" y="29716"/>
                  <a:pt x="22761" y="29024"/>
                </a:cubicBezTo>
                <a:cubicBezTo>
                  <a:pt x="23667" y="28332"/>
                  <a:pt x="24870" y="27442"/>
                  <a:pt x="26057" y="26535"/>
                </a:cubicBezTo>
                <a:cubicBezTo>
                  <a:pt x="27260" y="25612"/>
                  <a:pt x="28480" y="24739"/>
                  <a:pt x="29403" y="24080"/>
                </a:cubicBezTo>
                <a:cubicBezTo>
                  <a:pt x="30326" y="23420"/>
                  <a:pt x="30936" y="22992"/>
                  <a:pt x="30936" y="22992"/>
                </a:cubicBezTo>
                <a:cubicBezTo>
                  <a:pt x="32748" y="24656"/>
                  <a:pt x="34792" y="25662"/>
                  <a:pt x="36918" y="26057"/>
                </a:cubicBezTo>
                <a:cubicBezTo>
                  <a:pt x="37626" y="26199"/>
                  <a:pt x="38344" y="26270"/>
                  <a:pt x="39066" y="26270"/>
                </a:cubicBezTo>
                <a:cubicBezTo>
                  <a:pt x="40530" y="26270"/>
                  <a:pt x="42016" y="25977"/>
                  <a:pt x="43494" y="25382"/>
                </a:cubicBezTo>
                <a:cubicBezTo>
                  <a:pt x="41830" y="23684"/>
                  <a:pt x="39934" y="22580"/>
                  <a:pt x="37874" y="22102"/>
                </a:cubicBezTo>
                <a:cubicBezTo>
                  <a:pt x="37099" y="21927"/>
                  <a:pt x="36300" y="21835"/>
                  <a:pt x="35487" y="21835"/>
                </a:cubicBezTo>
                <a:cubicBezTo>
                  <a:pt x="34159" y="21835"/>
                  <a:pt x="32797" y="22081"/>
                  <a:pt x="31446" y="22613"/>
                </a:cubicBezTo>
                <a:cubicBezTo>
                  <a:pt x="31446" y="22613"/>
                  <a:pt x="32056" y="22184"/>
                  <a:pt x="32979" y="21525"/>
                </a:cubicBezTo>
                <a:cubicBezTo>
                  <a:pt x="33919" y="20882"/>
                  <a:pt x="35155" y="20042"/>
                  <a:pt x="36407" y="19201"/>
                </a:cubicBezTo>
                <a:cubicBezTo>
                  <a:pt x="38879" y="17487"/>
                  <a:pt x="41451" y="15921"/>
                  <a:pt x="41451" y="15921"/>
                </a:cubicBezTo>
                <a:cubicBezTo>
                  <a:pt x="43181" y="17685"/>
                  <a:pt x="45159" y="18822"/>
                  <a:pt x="47252" y="19333"/>
                </a:cubicBezTo>
                <a:cubicBezTo>
                  <a:pt x="48185" y="19555"/>
                  <a:pt x="49155" y="19678"/>
                  <a:pt x="50143" y="19678"/>
                </a:cubicBezTo>
                <a:cubicBezTo>
                  <a:pt x="51352" y="19678"/>
                  <a:pt x="52587" y="19494"/>
                  <a:pt x="53811" y="19086"/>
                </a:cubicBezTo>
                <a:cubicBezTo>
                  <a:pt x="52262" y="17289"/>
                  <a:pt x="50433" y="16053"/>
                  <a:pt x="48422" y="15443"/>
                </a:cubicBezTo>
                <a:cubicBezTo>
                  <a:pt x="47482" y="15146"/>
                  <a:pt x="46511" y="15000"/>
                  <a:pt x="45518" y="15000"/>
                </a:cubicBezTo>
                <a:cubicBezTo>
                  <a:pt x="44368" y="15000"/>
                  <a:pt x="43188" y="15195"/>
                  <a:pt x="41994" y="15575"/>
                </a:cubicBezTo>
                <a:cubicBezTo>
                  <a:pt x="41994" y="15575"/>
                  <a:pt x="42621" y="15180"/>
                  <a:pt x="43577" y="14586"/>
                </a:cubicBezTo>
                <a:cubicBezTo>
                  <a:pt x="44532" y="13960"/>
                  <a:pt x="45818" y="13202"/>
                  <a:pt x="47137" y="12460"/>
                </a:cubicBezTo>
                <a:cubicBezTo>
                  <a:pt x="48439" y="11702"/>
                  <a:pt x="49741" y="10961"/>
                  <a:pt x="50713" y="10384"/>
                </a:cubicBezTo>
                <a:cubicBezTo>
                  <a:pt x="51191" y="10104"/>
                  <a:pt x="51619" y="9889"/>
                  <a:pt x="51900" y="9741"/>
                </a:cubicBezTo>
                <a:cubicBezTo>
                  <a:pt x="52196" y="9576"/>
                  <a:pt x="52361" y="9494"/>
                  <a:pt x="52361" y="9494"/>
                </a:cubicBezTo>
                <a:cubicBezTo>
                  <a:pt x="53976" y="11373"/>
                  <a:pt x="55872" y="12658"/>
                  <a:pt x="57915" y="13350"/>
                </a:cubicBezTo>
                <a:cubicBezTo>
                  <a:pt x="58921" y="13680"/>
                  <a:pt x="59975" y="13878"/>
                  <a:pt x="61063" y="13894"/>
                </a:cubicBezTo>
                <a:cubicBezTo>
                  <a:pt x="61323" y="13910"/>
                  <a:pt x="61585" y="13918"/>
                  <a:pt x="61847" y="13918"/>
                </a:cubicBezTo>
                <a:cubicBezTo>
                  <a:pt x="62681" y="13918"/>
                  <a:pt x="63527" y="13835"/>
                  <a:pt x="64392" y="13647"/>
                </a:cubicBezTo>
                <a:cubicBezTo>
                  <a:pt x="63008" y="11702"/>
                  <a:pt x="61294" y="10318"/>
                  <a:pt x="59333" y="9510"/>
                </a:cubicBezTo>
                <a:cubicBezTo>
                  <a:pt x="58202" y="9079"/>
                  <a:pt x="56994" y="8865"/>
                  <a:pt x="55733" y="8865"/>
                </a:cubicBezTo>
                <a:cubicBezTo>
                  <a:pt x="54825" y="8865"/>
                  <a:pt x="53890" y="8976"/>
                  <a:pt x="52938" y="9197"/>
                </a:cubicBezTo>
                <a:cubicBezTo>
                  <a:pt x="52938" y="9197"/>
                  <a:pt x="54421" y="8423"/>
                  <a:pt x="55904" y="7648"/>
                </a:cubicBezTo>
                <a:cubicBezTo>
                  <a:pt x="56646" y="7269"/>
                  <a:pt x="57388" y="6873"/>
                  <a:pt x="57948" y="6610"/>
                </a:cubicBezTo>
                <a:cubicBezTo>
                  <a:pt x="58525" y="6346"/>
                  <a:pt x="58904" y="6165"/>
                  <a:pt x="58904" y="6165"/>
                </a:cubicBezTo>
                <a:cubicBezTo>
                  <a:pt x="59518" y="6248"/>
                  <a:pt x="60115" y="6288"/>
                  <a:pt x="60696" y="6288"/>
                </a:cubicBezTo>
                <a:cubicBezTo>
                  <a:pt x="62425" y="6288"/>
                  <a:pt x="64012" y="5932"/>
                  <a:pt x="65480" y="5291"/>
                </a:cubicBezTo>
                <a:cubicBezTo>
                  <a:pt x="67458" y="4500"/>
                  <a:pt x="69188" y="3099"/>
                  <a:pt x="70655" y="1072"/>
                </a:cubicBezTo>
                <a:cubicBezTo>
                  <a:pt x="69736" y="866"/>
                  <a:pt x="68822" y="766"/>
                  <a:pt x="67925" y="766"/>
                </a:cubicBezTo>
                <a:cubicBezTo>
                  <a:pt x="66523" y="766"/>
                  <a:pt x="65165" y="1011"/>
                  <a:pt x="63898" y="1484"/>
                </a:cubicBezTo>
                <a:cubicBezTo>
                  <a:pt x="61838" y="2308"/>
                  <a:pt x="60091" y="3874"/>
                  <a:pt x="58772" y="5884"/>
                </a:cubicBezTo>
                <a:cubicBezTo>
                  <a:pt x="58772" y="5884"/>
                  <a:pt x="58574" y="5967"/>
                  <a:pt x="58245" y="6115"/>
                </a:cubicBezTo>
                <a:cubicBezTo>
                  <a:pt x="57915" y="6280"/>
                  <a:pt x="57437" y="6494"/>
                  <a:pt x="56877" y="6791"/>
                </a:cubicBezTo>
                <a:cubicBezTo>
                  <a:pt x="55773" y="7368"/>
                  <a:pt x="54273" y="8142"/>
                  <a:pt x="52790" y="8917"/>
                </a:cubicBezTo>
                <a:cubicBezTo>
                  <a:pt x="51290" y="9675"/>
                  <a:pt x="49856" y="10532"/>
                  <a:pt x="48768" y="11158"/>
                </a:cubicBezTo>
                <a:cubicBezTo>
                  <a:pt x="47680" y="11785"/>
                  <a:pt x="46955" y="12197"/>
                  <a:pt x="46955" y="12197"/>
                </a:cubicBezTo>
                <a:cubicBezTo>
                  <a:pt x="48620" y="10582"/>
                  <a:pt x="49708" y="8620"/>
                  <a:pt x="50301" y="6593"/>
                </a:cubicBezTo>
                <a:cubicBezTo>
                  <a:pt x="50878" y="4549"/>
                  <a:pt x="50894" y="2308"/>
                  <a:pt x="50268" y="1"/>
                </a:cubicBezTo>
                <a:close/>
              </a:path>
            </a:pathLst>
          </a:custGeom>
          <a:solidFill>
            <a:srgbClr val="EBE9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" name="Google Shape;526;p42"/>
          <p:cNvSpPr/>
          <p:nvPr/>
        </p:nvSpPr>
        <p:spPr>
          <a:xfrm>
            <a:off x="681350" y="716275"/>
            <a:ext cx="258350" cy="257525"/>
          </a:xfrm>
          <a:custGeom>
            <a:avLst/>
            <a:gdLst/>
            <a:ahLst/>
            <a:cxnLst/>
            <a:rect l="l" t="t" r="r" b="b"/>
            <a:pathLst>
              <a:path w="10334" h="10301" extrusionOk="0">
                <a:moveTo>
                  <a:pt x="5330" y="1"/>
                </a:moveTo>
                <a:cubicBezTo>
                  <a:pt x="5030" y="1"/>
                  <a:pt x="4724" y="19"/>
                  <a:pt x="4417" y="47"/>
                </a:cubicBezTo>
                <a:cubicBezTo>
                  <a:pt x="4087" y="80"/>
                  <a:pt x="3840" y="476"/>
                  <a:pt x="3807" y="970"/>
                </a:cubicBezTo>
                <a:cubicBezTo>
                  <a:pt x="3774" y="1893"/>
                  <a:pt x="3758" y="2816"/>
                  <a:pt x="3741" y="3723"/>
                </a:cubicBezTo>
                <a:cubicBezTo>
                  <a:pt x="2818" y="3739"/>
                  <a:pt x="1895" y="3756"/>
                  <a:pt x="989" y="3805"/>
                </a:cubicBezTo>
                <a:cubicBezTo>
                  <a:pt x="511" y="3821"/>
                  <a:pt x="115" y="4069"/>
                  <a:pt x="66" y="4382"/>
                </a:cubicBezTo>
                <a:cubicBezTo>
                  <a:pt x="17" y="4926"/>
                  <a:pt x="0" y="5453"/>
                  <a:pt x="50" y="5931"/>
                </a:cubicBezTo>
                <a:cubicBezTo>
                  <a:pt x="83" y="6261"/>
                  <a:pt x="495" y="6508"/>
                  <a:pt x="1005" y="6524"/>
                </a:cubicBezTo>
                <a:cubicBezTo>
                  <a:pt x="1928" y="6557"/>
                  <a:pt x="2835" y="6574"/>
                  <a:pt x="3725" y="6590"/>
                </a:cubicBezTo>
                <a:cubicBezTo>
                  <a:pt x="3741" y="7513"/>
                  <a:pt x="3774" y="8420"/>
                  <a:pt x="3807" y="9326"/>
                </a:cubicBezTo>
                <a:cubicBezTo>
                  <a:pt x="3840" y="9821"/>
                  <a:pt x="4087" y="10216"/>
                  <a:pt x="4401" y="10249"/>
                </a:cubicBezTo>
                <a:cubicBezTo>
                  <a:pt x="4692" y="10284"/>
                  <a:pt x="4979" y="10301"/>
                  <a:pt x="5256" y="10301"/>
                </a:cubicBezTo>
                <a:cubicBezTo>
                  <a:pt x="5496" y="10301"/>
                  <a:pt x="5728" y="10289"/>
                  <a:pt x="5950" y="10266"/>
                </a:cubicBezTo>
                <a:cubicBezTo>
                  <a:pt x="6279" y="10233"/>
                  <a:pt x="6527" y="9821"/>
                  <a:pt x="6543" y="9326"/>
                </a:cubicBezTo>
                <a:cubicBezTo>
                  <a:pt x="6560" y="8387"/>
                  <a:pt x="6576" y="7480"/>
                  <a:pt x="6593" y="6590"/>
                </a:cubicBezTo>
                <a:cubicBezTo>
                  <a:pt x="7548" y="6590"/>
                  <a:pt x="8488" y="6574"/>
                  <a:pt x="9361" y="6541"/>
                </a:cubicBezTo>
                <a:cubicBezTo>
                  <a:pt x="9856" y="6524"/>
                  <a:pt x="10251" y="6261"/>
                  <a:pt x="10284" y="5948"/>
                </a:cubicBezTo>
                <a:cubicBezTo>
                  <a:pt x="10334" y="5453"/>
                  <a:pt x="10317" y="4942"/>
                  <a:pt x="10268" y="4398"/>
                </a:cubicBezTo>
                <a:cubicBezTo>
                  <a:pt x="10235" y="4085"/>
                  <a:pt x="9839" y="3821"/>
                  <a:pt x="9345" y="3805"/>
                </a:cubicBezTo>
                <a:cubicBezTo>
                  <a:pt x="8422" y="3756"/>
                  <a:pt x="7516" y="3739"/>
                  <a:pt x="6609" y="3723"/>
                </a:cubicBezTo>
                <a:cubicBezTo>
                  <a:pt x="6609" y="2767"/>
                  <a:pt x="6593" y="1844"/>
                  <a:pt x="6560" y="954"/>
                </a:cubicBezTo>
                <a:cubicBezTo>
                  <a:pt x="6527" y="459"/>
                  <a:pt x="6279" y="64"/>
                  <a:pt x="5966" y="31"/>
                </a:cubicBezTo>
                <a:cubicBezTo>
                  <a:pt x="5759" y="10"/>
                  <a:pt x="5546" y="1"/>
                  <a:pt x="533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Subtitle 26">
            <a:extLst>
              <a:ext uri="{FF2B5EF4-FFF2-40B4-BE49-F238E27FC236}">
                <a16:creationId xmlns:a16="http://schemas.microsoft.com/office/drawing/2014/main" id="{E7BA0327-D8BF-0F27-9BE4-D9E017AAA146}"/>
              </a:ext>
            </a:extLst>
          </p:cNvPr>
          <p:cNvSpPr>
            <a:spLocks noGrp="1"/>
          </p:cNvSpPr>
          <p:nvPr>
            <p:ph type="subTitle" idx="18"/>
          </p:nvPr>
        </p:nvSpPr>
        <p:spPr>
          <a:xfrm>
            <a:off x="939700" y="973800"/>
            <a:ext cx="7717499" cy="3550074"/>
          </a:xfrm>
        </p:spPr>
        <p:txBody>
          <a:bodyPr/>
          <a:lstStyle/>
          <a:p>
            <a:pPr marL="114300" indent="0" algn="l"/>
            <a:r>
              <a:rPr lang="en-IN" sz="20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7F0267B-1D75-F1BE-6AA8-A5B2E60CB9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407" b="5667"/>
          <a:stretch/>
        </p:blipFill>
        <p:spPr>
          <a:xfrm>
            <a:off x="777302" y="1083374"/>
            <a:ext cx="7591811" cy="388284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9642F15-71C3-49F2-0500-ACD887E54AE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750" b="5646"/>
          <a:stretch/>
        </p:blipFill>
        <p:spPr>
          <a:xfrm>
            <a:off x="774887" y="1058953"/>
            <a:ext cx="7881107" cy="379302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76F04B1-4F28-D156-73DD-D183F061379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191" b="8365"/>
          <a:stretch/>
        </p:blipFill>
        <p:spPr>
          <a:xfrm>
            <a:off x="746356" y="1100174"/>
            <a:ext cx="7881107" cy="375180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9F92BEB-6EA6-710F-179E-D0DB8355362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8751" b="18918"/>
          <a:stretch/>
        </p:blipFill>
        <p:spPr>
          <a:xfrm>
            <a:off x="717825" y="1058953"/>
            <a:ext cx="7938169" cy="37518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6A9B9C2-86BC-3AB9-725A-FC0EED4A8D8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0098" b="6992"/>
          <a:stretch/>
        </p:blipFill>
        <p:spPr>
          <a:xfrm>
            <a:off x="745150" y="1124927"/>
            <a:ext cx="7995475" cy="372704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F6EAC60-8E00-8C6E-1643-2913B279651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1301" t="21920" r="18718" b="12047"/>
          <a:stretch/>
        </p:blipFill>
        <p:spPr>
          <a:xfrm>
            <a:off x="681350" y="1039773"/>
            <a:ext cx="8155622" cy="382900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DA040CE-DFE1-E528-EB2A-3FD35A0380D1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0487" t="21920" r="8149" b="12047"/>
          <a:stretch/>
        </p:blipFill>
        <p:spPr>
          <a:xfrm>
            <a:off x="621478" y="1045290"/>
            <a:ext cx="7920542" cy="382348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299790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1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2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Low Blood Iron Levels Case Report by Slidesgo">
  <a:themeElements>
    <a:clrScheme name="Simple Light">
      <a:dk1>
        <a:srgbClr val="434343"/>
      </a:dk1>
      <a:lt1>
        <a:srgbClr val="FFFFFF"/>
      </a:lt1>
      <a:dk2>
        <a:srgbClr val="DD4438"/>
      </a:dk2>
      <a:lt2>
        <a:srgbClr val="B53C33"/>
      </a:lt2>
      <a:accent1>
        <a:srgbClr val="839093"/>
      </a:accent1>
      <a:accent2>
        <a:srgbClr val="EBE9E9"/>
      </a:accent2>
      <a:accent3>
        <a:srgbClr val="2E5C65"/>
      </a:accent3>
      <a:accent4>
        <a:srgbClr val="FFB31B"/>
      </a:accent4>
      <a:accent5>
        <a:srgbClr val="FFFFFF"/>
      </a:accent5>
      <a:accent6>
        <a:srgbClr val="FFFFFF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545</TotalTime>
  <Words>668</Words>
  <Application>Microsoft Office PowerPoint</Application>
  <PresentationFormat>On-screen Show (16:9)</PresentationFormat>
  <Paragraphs>113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4" baseType="lpstr">
      <vt:lpstr>Arial Rounded MT Bold</vt:lpstr>
      <vt:lpstr>Montserrat</vt:lpstr>
      <vt:lpstr>Wingdings</vt:lpstr>
      <vt:lpstr>Verdana</vt:lpstr>
      <vt:lpstr>Abhaya Libre</vt:lpstr>
      <vt:lpstr>Palanquin Dark</vt:lpstr>
      <vt:lpstr>Arial</vt:lpstr>
      <vt:lpstr>Albert Sans</vt:lpstr>
      <vt:lpstr>Poppins</vt:lpstr>
      <vt:lpstr>Low Blood Iron Levels Case Report by Slidesgo</vt:lpstr>
      <vt:lpstr>CLOUD BASED BLOOD BANK ASSISTANT </vt:lpstr>
      <vt:lpstr>Introduction</vt:lpstr>
      <vt:lpstr>Problem Statement</vt:lpstr>
      <vt:lpstr>Existing System</vt:lpstr>
      <vt:lpstr>Objective</vt:lpstr>
      <vt:lpstr>Details </vt:lpstr>
      <vt:lpstr>Details</vt:lpstr>
      <vt:lpstr>Work Flow Diagram</vt:lpstr>
      <vt:lpstr>Snapshot</vt:lpstr>
      <vt:lpstr>Contribution To The Society</vt:lpstr>
      <vt:lpstr>Conclusion</vt:lpstr>
      <vt:lpstr>Case timeline</vt:lpstr>
      <vt:lpstr>Resources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CLOUD BASED BLOOD BANK ASSISTANT</dc:title>
  <dc:creator>User</dc:creator>
  <cp:lastModifiedBy>Sital Panigrahi</cp:lastModifiedBy>
  <cp:revision>14</cp:revision>
  <dcterms:modified xsi:type="dcterms:W3CDTF">2023-03-24T10:49:07Z</dcterms:modified>
</cp:coreProperties>
</file>